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nva Sans" panose="020B0503030501040103" pitchFamily="34" charset="0"/>
      <p:regular r:id="rId30"/>
    </p:embeddedFont>
    <p:embeddedFont>
      <p:font typeface="Canva Sans Bold" panose="020B0803030501040103" pitchFamily="34" charset="0"/>
      <p:regular r:id="rId31"/>
      <p:bold r:id="rId32"/>
    </p:embeddedFont>
    <p:embeddedFont>
      <p:font typeface="Glacial Indifference" pitchFamily="2" charset="0"/>
      <p:regular r:id="rId33"/>
    </p:embeddedFont>
    <p:embeddedFont>
      <p:font typeface="Glacial Indifference Bold" pitchFamily="2" charset="0"/>
      <p:regular r:id="rId34"/>
      <p:bold r:id="rId35"/>
    </p:embeddedFont>
    <p:embeddedFont>
      <p:font typeface="League Spartan" pitchFamily="2" charset="77"/>
      <p:regular r:id="rId36"/>
      <p:bold r:id="rId37"/>
    </p:embeddedFont>
    <p:embeddedFont>
      <p:font typeface="Panton" pitchFamily="2" charset="77"/>
      <p:regular r:id="rId38"/>
    </p:embeddedFont>
    <p:embeddedFont>
      <p:font typeface="Panton Bold" pitchFamily="2" charset="77"/>
      <p:regular r:id="rId39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597" autoAdjust="0"/>
  </p:normalViewPr>
  <p:slideViewPr>
    <p:cSldViewPr>
      <p:cViewPr varScale="1">
        <p:scale>
          <a:sx n="71" d="100"/>
          <a:sy n="71" d="100"/>
        </p:scale>
        <p:origin x="76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Our focus Today is  understanding how the brain functions, the impact of sleep on health, and practical strategies for improving sleep quality.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Sleep is one of the health pillars that contributes to our overall health and well being. Long term sleep deprivation goes alot further than having a bad day at the farm and I am here today to start the conversation and highlight the effects on under-slept people, give some practical take aways and if you are that person who is on the lower end of sleep a deeper understanding of why we should make sleep a priority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Were also going to chat about how our brain functions and how our SHED pilars effect our brain and visa versa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Alot happens when we sleep. We clear our thoughts, toxins (disease forming) from the body and replensih hormones</a:t>
            </a:r>
          </a:p>
          <a:p>
            <a:r>
              <a:rPr lang="en-US"/>
              <a:t>satiating hormane, sex, growth hormone, energy levels, skin health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endParaRPr/>
          </a:p>
          <a:p>
            <a:r>
              <a:rPr lang="en-US"/>
              <a:t>Inability to engage human/ logic brain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87612"/>
            <a:ext cx="5208785" cy="10462224"/>
          </a:xfrm>
          <a:prstGeom prst="rect">
            <a:avLst/>
          </a:prstGeom>
          <a:solidFill>
            <a:srgbClr val="333333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29479" y="749603"/>
            <a:ext cx="7344085" cy="3758784"/>
          </a:xfrm>
          <a:custGeom>
            <a:avLst/>
            <a:gdLst/>
            <a:ahLst/>
            <a:cxnLst/>
            <a:rect l="l" t="t" r="r" b="b"/>
            <a:pathLst>
              <a:path w="7344085" h="3758784">
                <a:moveTo>
                  <a:pt x="0" y="0"/>
                </a:moveTo>
                <a:lnTo>
                  <a:pt x="7344085" y="0"/>
                </a:lnTo>
                <a:lnTo>
                  <a:pt x="7344085" y="3758783"/>
                </a:lnTo>
                <a:lnTo>
                  <a:pt x="0" y="3758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238860" y="832081"/>
            <a:ext cx="10455961" cy="3837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79"/>
              </a:lnSpc>
            </a:pPr>
            <a:r>
              <a:rPr lang="en-US" sz="13000" i="1" spc="-130">
                <a:solidFill>
                  <a:srgbClr val="EFEFE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Healthy Habits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04392" y="5864261"/>
            <a:ext cx="12741843" cy="716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1"/>
              </a:lnSpc>
            </a:pPr>
            <a:r>
              <a:rPr lang="en-US" sz="4879" b="1" spc="536">
                <a:solidFill>
                  <a:srgbClr val="EFEFE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SLEEP, HYDRATION, EXERCISE &amp; DIET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72289" y="8950532"/>
            <a:ext cx="9549919" cy="625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37"/>
              </a:lnSpc>
            </a:pPr>
            <a:r>
              <a:rPr lang="en-US" sz="4206" spc="294">
                <a:solidFill>
                  <a:srgbClr val="EFEFE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www.farmwellhub.ie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50814" y="7838347"/>
            <a:ext cx="14186371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EFEFEF"/>
                </a:solidFill>
                <a:latin typeface="Panton"/>
                <a:ea typeface="Panton"/>
                <a:cs typeface="Panton"/>
                <a:sym typeface="Panton"/>
              </a:rPr>
              <a:t>Presented by Anne-Marie Doran www.amellacoaching.com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634173" y="1679031"/>
            <a:ext cx="2812852" cy="2812852"/>
            <a:chOff x="0" y="0"/>
            <a:chExt cx="2000250" cy="2000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0377" cy="2000250"/>
            </a:xfrm>
            <a:custGeom>
              <a:avLst/>
              <a:gdLst/>
              <a:ahLst/>
              <a:cxnLst/>
              <a:rect l="l" t="t" r="r" b="b"/>
              <a:pathLst>
                <a:path w="2000377" h="2000250">
                  <a:moveTo>
                    <a:pt x="1000125" y="0"/>
                  </a:moveTo>
                  <a:cubicBezTo>
                    <a:pt x="983742" y="0"/>
                    <a:pt x="967359" y="381"/>
                    <a:pt x="951103" y="1143"/>
                  </a:cubicBezTo>
                  <a:lnTo>
                    <a:pt x="902081" y="4826"/>
                  </a:lnTo>
                  <a:cubicBezTo>
                    <a:pt x="885825" y="6477"/>
                    <a:pt x="869569" y="8382"/>
                    <a:pt x="853313" y="10795"/>
                  </a:cubicBezTo>
                  <a:lnTo>
                    <a:pt x="804926" y="19177"/>
                  </a:lnTo>
                  <a:cubicBezTo>
                    <a:pt x="788924" y="22352"/>
                    <a:pt x="772922" y="25908"/>
                    <a:pt x="757047" y="29972"/>
                  </a:cubicBezTo>
                  <a:lnTo>
                    <a:pt x="709803" y="43053"/>
                  </a:lnTo>
                  <a:cubicBezTo>
                    <a:pt x="694182" y="47752"/>
                    <a:pt x="678561" y="52959"/>
                    <a:pt x="663194" y="58420"/>
                  </a:cubicBezTo>
                  <a:lnTo>
                    <a:pt x="617347" y="76073"/>
                  </a:lnTo>
                  <a:cubicBezTo>
                    <a:pt x="602234" y="82296"/>
                    <a:pt x="587248" y="89027"/>
                    <a:pt x="572516" y="96012"/>
                  </a:cubicBezTo>
                  <a:lnTo>
                    <a:pt x="528701" y="118110"/>
                  </a:lnTo>
                  <a:cubicBezTo>
                    <a:pt x="514223" y="125857"/>
                    <a:pt x="499999" y="133858"/>
                    <a:pt x="486029" y="142367"/>
                  </a:cubicBezTo>
                  <a:lnTo>
                    <a:pt x="444500" y="168529"/>
                  </a:lnTo>
                  <a:cubicBezTo>
                    <a:pt x="430911" y="177673"/>
                    <a:pt x="417576" y="187071"/>
                    <a:pt x="404368" y="196850"/>
                  </a:cubicBezTo>
                  <a:lnTo>
                    <a:pt x="365633" y="227076"/>
                  </a:lnTo>
                  <a:cubicBezTo>
                    <a:pt x="352933" y="237490"/>
                    <a:pt x="340614" y="248158"/>
                    <a:pt x="328422" y="259080"/>
                  </a:cubicBezTo>
                  <a:lnTo>
                    <a:pt x="292862" y="292989"/>
                  </a:lnTo>
                  <a:cubicBezTo>
                    <a:pt x="281305" y="304546"/>
                    <a:pt x="270002" y="316357"/>
                    <a:pt x="258953" y="328549"/>
                  </a:cubicBezTo>
                  <a:lnTo>
                    <a:pt x="226949" y="365760"/>
                  </a:lnTo>
                  <a:cubicBezTo>
                    <a:pt x="216535" y="378460"/>
                    <a:pt x="206502" y="391287"/>
                    <a:pt x="196723" y="404495"/>
                  </a:cubicBezTo>
                  <a:lnTo>
                    <a:pt x="168529" y="444500"/>
                  </a:lnTo>
                  <a:cubicBezTo>
                    <a:pt x="159385" y="458089"/>
                    <a:pt x="150622" y="471932"/>
                    <a:pt x="142240" y="486029"/>
                  </a:cubicBezTo>
                  <a:lnTo>
                    <a:pt x="118110" y="528701"/>
                  </a:lnTo>
                  <a:cubicBezTo>
                    <a:pt x="110363" y="543179"/>
                    <a:pt x="102997" y="557784"/>
                    <a:pt x="96012" y="572516"/>
                  </a:cubicBezTo>
                  <a:lnTo>
                    <a:pt x="76073" y="617347"/>
                  </a:lnTo>
                  <a:cubicBezTo>
                    <a:pt x="69850" y="632460"/>
                    <a:pt x="63881" y="647700"/>
                    <a:pt x="58420" y="663194"/>
                  </a:cubicBezTo>
                  <a:lnTo>
                    <a:pt x="43053" y="709803"/>
                  </a:lnTo>
                  <a:cubicBezTo>
                    <a:pt x="38354" y="725424"/>
                    <a:pt x="33909" y="741299"/>
                    <a:pt x="29972" y="757174"/>
                  </a:cubicBezTo>
                  <a:lnTo>
                    <a:pt x="19177" y="805053"/>
                  </a:lnTo>
                  <a:cubicBezTo>
                    <a:pt x="16002" y="821055"/>
                    <a:pt x="13208" y="837184"/>
                    <a:pt x="10795" y="853440"/>
                  </a:cubicBezTo>
                  <a:lnTo>
                    <a:pt x="4826" y="902081"/>
                  </a:lnTo>
                  <a:cubicBezTo>
                    <a:pt x="3175" y="918337"/>
                    <a:pt x="2032" y="934720"/>
                    <a:pt x="1143" y="951103"/>
                  </a:cubicBezTo>
                  <a:lnTo>
                    <a:pt x="0" y="1000125"/>
                  </a:lnTo>
                  <a:lnTo>
                    <a:pt x="0" y="1000506"/>
                  </a:lnTo>
                  <a:cubicBezTo>
                    <a:pt x="0" y="1016762"/>
                    <a:pt x="381" y="1032891"/>
                    <a:pt x="1143" y="1049147"/>
                  </a:cubicBezTo>
                  <a:lnTo>
                    <a:pt x="4699" y="1098042"/>
                  </a:lnTo>
                  <a:cubicBezTo>
                    <a:pt x="6350" y="1114298"/>
                    <a:pt x="8255" y="1130554"/>
                    <a:pt x="10668" y="1146810"/>
                  </a:cubicBezTo>
                  <a:lnTo>
                    <a:pt x="19050" y="1195197"/>
                  </a:lnTo>
                  <a:cubicBezTo>
                    <a:pt x="22225" y="1211199"/>
                    <a:pt x="25781" y="1227201"/>
                    <a:pt x="29845" y="1243076"/>
                  </a:cubicBezTo>
                  <a:lnTo>
                    <a:pt x="42926" y="1290447"/>
                  </a:lnTo>
                  <a:cubicBezTo>
                    <a:pt x="47625" y="1306068"/>
                    <a:pt x="52832" y="1321689"/>
                    <a:pt x="58293" y="1337056"/>
                  </a:cubicBezTo>
                  <a:lnTo>
                    <a:pt x="75946" y="1382903"/>
                  </a:lnTo>
                  <a:cubicBezTo>
                    <a:pt x="82169" y="1398016"/>
                    <a:pt x="88900" y="1413002"/>
                    <a:pt x="95885" y="1427734"/>
                  </a:cubicBezTo>
                  <a:lnTo>
                    <a:pt x="117983" y="1471549"/>
                  </a:lnTo>
                  <a:cubicBezTo>
                    <a:pt x="125730" y="1486027"/>
                    <a:pt x="133731" y="1500251"/>
                    <a:pt x="142240" y="1514221"/>
                  </a:cubicBezTo>
                  <a:lnTo>
                    <a:pt x="168529" y="1555750"/>
                  </a:lnTo>
                  <a:cubicBezTo>
                    <a:pt x="177673" y="1569339"/>
                    <a:pt x="187071" y="1582674"/>
                    <a:pt x="196850" y="1595882"/>
                  </a:cubicBezTo>
                  <a:lnTo>
                    <a:pt x="227076" y="1634617"/>
                  </a:lnTo>
                  <a:cubicBezTo>
                    <a:pt x="237490" y="1647317"/>
                    <a:pt x="248158" y="1659636"/>
                    <a:pt x="259080" y="1671828"/>
                  </a:cubicBezTo>
                  <a:lnTo>
                    <a:pt x="292989" y="1707388"/>
                  </a:lnTo>
                  <a:cubicBezTo>
                    <a:pt x="304546" y="1718945"/>
                    <a:pt x="316357" y="1730248"/>
                    <a:pt x="328549" y="1741297"/>
                  </a:cubicBezTo>
                  <a:lnTo>
                    <a:pt x="365760" y="1773301"/>
                  </a:lnTo>
                  <a:cubicBezTo>
                    <a:pt x="378460" y="1783715"/>
                    <a:pt x="391287" y="1793748"/>
                    <a:pt x="404495" y="1803527"/>
                  </a:cubicBezTo>
                  <a:lnTo>
                    <a:pt x="444500" y="1831721"/>
                  </a:lnTo>
                  <a:cubicBezTo>
                    <a:pt x="458089" y="1840865"/>
                    <a:pt x="471932" y="1849628"/>
                    <a:pt x="486029" y="1858010"/>
                  </a:cubicBezTo>
                  <a:lnTo>
                    <a:pt x="528701" y="1882267"/>
                  </a:lnTo>
                  <a:cubicBezTo>
                    <a:pt x="543179" y="1890014"/>
                    <a:pt x="557784" y="1897380"/>
                    <a:pt x="572516" y="1904365"/>
                  </a:cubicBezTo>
                  <a:lnTo>
                    <a:pt x="617347" y="1924304"/>
                  </a:lnTo>
                  <a:cubicBezTo>
                    <a:pt x="632460" y="1930527"/>
                    <a:pt x="647700" y="1936496"/>
                    <a:pt x="663194" y="1941957"/>
                  </a:cubicBezTo>
                  <a:lnTo>
                    <a:pt x="709803" y="1957324"/>
                  </a:lnTo>
                  <a:cubicBezTo>
                    <a:pt x="725424" y="1962023"/>
                    <a:pt x="741299" y="1966468"/>
                    <a:pt x="757174" y="1970405"/>
                  </a:cubicBezTo>
                  <a:lnTo>
                    <a:pt x="805053" y="1981200"/>
                  </a:lnTo>
                  <a:cubicBezTo>
                    <a:pt x="821055" y="1984375"/>
                    <a:pt x="837184" y="1987169"/>
                    <a:pt x="853440" y="1989582"/>
                  </a:cubicBezTo>
                  <a:lnTo>
                    <a:pt x="902208" y="1995551"/>
                  </a:lnTo>
                  <a:cubicBezTo>
                    <a:pt x="918464" y="1997203"/>
                    <a:pt x="934847" y="1998345"/>
                    <a:pt x="951103" y="1999107"/>
                  </a:cubicBezTo>
                  <a:lnTo>
                    <a:pt x="1000125" y="2000250"/>
                  </a:lnTo>
                  <a:cubicBezTo>
                    <a:pt x="1016508" y="2000250"/>
                    <a:pt x="1032891" y="1999869"/>
                    <a:pt x="1049147" y="1999107"/>
                  </a:cubicBezTo>
                  <a:lnTo>
                    <a:pt x="1098042" y="1995551"/>
                  </a:lnTo>
                  <a:cubicBezTo>
                    <a:pt x="1114298" y="1993900"/>
                    <a:pt x="1130554" y="1991995"/>
                    <a:pt x="1146810" y="1989582"/>
                  </a:cubicBezTo>
                  <a:lnTo>
                    <a:pt x="1195197" y="1981200"/>
                  </a:lnTo>
                  <a:cubicBezTo>
                    <a:pt x="1211199" y="1978025"/>
                    <a:pt x="1227201" y="1974469"/>
                    <a:pt x="1243076" y="1970405"/>
                  </a:cubicBezTo>
                  <a:lnTo>
                    <a:pt x="1290447" y="1957324"/>
                  </a:lnTo>
                  <a:cubicBezTo>
                    <a:pt x="1306068" y="1952625"/>
                    <a:pt x="1321689" y="1947418"/>
                    <a:pt x="1337056" y="1941957"/>
                  </a:cubicBezTo>
                  <a:lnTo>
                    <a:pt x="1382903" y="1924304"/>
                  </a:lnTo>
                  <a:cubicBezTo>
                    <a:pt x="1398016" y="1918081"/>
                    <a:pt x="1413002" y="1911350"/>
                    <a:pt x="1427734" y="1904365"/>
                  </a:cubicBezTo>
                  <a:lnTo>
                    <a:pt x="1471549" y="1882267"/>
                  </a:lnTo>
                  <a:cubicBezTo>
                    <a:pt x="1486027" y="1874520"/>
                    <a:pt x="1500251" y="1866519"/>
                    <a:pt x="1514221" y="1858010"/>
                  </a:cubicBezTo>
                  <a:lnTo>
                    <a:pt x="1555750" y="1831721"/>
                  </a:lnTo>
                  <a:cubicBezTo>
                    <a:pt x="1569339" y="1822577"/>
                    <a:pt x="1582674" y="1813179"/>
                    <a:pt x="1595882" y="1803400"/>
                  </a:cubicBezTo>
                  <a:lnTo>
                    <a:pt x="1634617" y="1773174"/>
                  </a:lnTo>
                  <a:cubicBezTo>
                    <a:pt x="1647317" y="1762760"/>
                    <a:pt x="1659636" y="1752092"/>
                    <a:pt x="1671828" y="1741170"/>
                  </a:cubicBezTo>
                  <a:lnTo>
                    <a:pt x="1707388" y="1707261"/>
                  </a:lnTo>
                  <a:cubicBezTo>
                    <a:pt x="1718945" y="1695704"/>
                    <a:pt x="1730248" y="1683893"/>
                    <a:pt x="1741297" y="1671701"/>
                  </a:cubicBezTo>
                  <a:lnTo>
                    <a:pt x="1773301" y="1634490"/>
                  </a:lnTo>
                  <a:cubicBezTo>
                    <a:pt x="1783715" y="1621790"/>
                    <a:pt x="1793748" y="1608963"/>
                    <a:pt x="1803527" y="1595755"/>
                  </a:cubicBezTo>
                  <a:lnTo>
                    <a:pt x="1831848" y="1555623"/>
                  </a:lnTo>
                  <a:cubicBezTo>
                    <a:pt x="1840992" y="1542034"/>
                    <a:pt x="1849755" y="1528191"/>
                    <a:pt x="1858137" y="1514094"/>
                  </a:cubicBezTo>
                  <a:lnTo>
                    <a:pt x="1882394" y="1471422"/>
                  </a:lnTo>
                  <a:cubicBezTo>
                    <a:pt x="1890141" y="1456944"/>
                    <a:pt x="1897507" y="1442339"/>
                    <a:pt x="1904492" y="1427607"/>
                  </a:cubicBezTo>
                  <a:lnTo>
                    <a:pt x="1924431" y="1382776"/>
                  </a:lnTo>
                  <a:cubicBezTo>
                    <a:pt x="1930654" y="1367663"/>
                    <a:pt x="1936623" y="1352423"/>
                    <a:pt x="1942084" y="1336929"/>
                  </a:cubicBezTo>
                  <a:lnTo>
                    <a:pt x="1957451" y="1290320"/>
                  </a:lnTo>
                  <a:cubicBezTo>
                    <a:pt x="1962150" y="1274699"/>
                    <a:pt x="1966595" y="1258824"/>
                    <a:pt x="1970532" y="1242949"/>
                  </a:cubicBezTo>
                  <a:lnTo>
                    <a:pt x="1981327" y="1195070"/>
                  </a:lnTo>
                  <a:cubicBezTo>
                    <a:pt x="1984502" y="1179068"/>
                    <a:pt x="1987296" y="1162939"/>
                    <a:pt x="1989709" y="1146683"/>
                  </a:cubicBezTo>
                  <a:lnTo>
                    <a:pt x="1995678" y="1097915"/>
                  </a:lnTo>
                  <a:cubicBezTo>
                    <a:pt x="1997329" y="1081659"/>
                    <a:pt x="1998472" y="1065276"/>
                    <a:pt x="1999234" y="1049020"/>
                  </a:cubicBezTo>
                  <a:lnTo>
                    <a:pt x="2000377" y="999998"/>
                  </a:lnTo>
                  <a:cubicBezTo>
                    <a:pt x="2000377" y="983615"/>
                    <a:pt x="1999996" y="967232"/>
                    <a:pt x="1999234" y="950976"/>
                  </a:cubicBezTo>
                  <a:lnTo>
                    <a:pt x="1995678" y="902081"/>
                  </a:lnTo>
                  <a:cubicBezTo>
                    <a:pt x="1994027" y="885825"/>
                    <a:pt x="1992122" y="869569"/>
                    <a:pt x="1989709" y="853313"/>
                  </a:cubicBezTo>
                  <a:lnTo>
                    <a:pt x="1981327" y="804926"/>
                  </a:lnTo>
                  <a:cubicBezTo>
                    <a:pt x="1978152" y="788924"/>
                    <a:pt x="1974596" y="772922"/>
                    <a:pt x="1970532" y="757047"/>
                  </a:cubicBezTo>
                  <a:lnTo>
                    <a:pt x="1957451" y="709676"/>
                  </a:lnTo>
                  <a:cubicBezTo>
                    <a:pt x="1952752" y="694055"/>
                    <a:pt x="1947545" y="678434"/>
                    <a:pt x="1942084" y="663067"/>
                  </a:cubicBezTo>
                  <a:lnTo>
                    <a:pt x="1924431" y="617220"/>
                  </a:lnTo>
                  <a:cubicBezTo>
                    <a:pt x="1918208" y="602107"/>
                    <a:pt x="1911477" y="587121"/>
                    <a:pt x="1904492" y="572389"/>
                  </a:cubicBezTo>
                  <a:lnTo>
                    <a:pt x="1882394" y="528574"/>
                  </a:lnTo>
                  <a:cubicBezTo>
                    <a:pt x="1874647" y="514096"/>
                    <a:pt x="1866646" y="499872"/>
                    <a:pt x="1858137" y="485902"/>
                  </a:cubicBezTo>
                  <a:lnTo>
                    <a:pt x="1831721" y="444500"/>
                  </a:lnTo>
                  <a:cubicBezTo>
                    <a:pt x="1822577" y="430911"/>
                    <a:pt x="1813179" y="417576"/>
                    <a:pt x="1803400" y="404368"/>
                  </a:cubicBezTo>
                  <a:lnTo>
                    <a:pt x="1773174" y="365633"/>
                  </a:lnTo>
                  <a:cubicBezTo>
                    <a:pt x="1762760" y="352933"/>
                    <a:pt x="1752092" y="340614"/>
                    <a:pt x="1741170" y="328422"/>
                  </a:cubicBezTo>
                  <a:lnTo>
                    <a:pt x="1707261" y="292862"/>
                  </a:lnTo>
                  <a:cubicBezTo>
                    <a:pt x="1695704" y="281305"/>
                    <a:pt x="1683893" y="270002"/>
                    <a:pt x="1671701" y="258953"/>
                  </a:cubicBezTo>
                  <a:lnTo>
                    <a:pt x="1634490" y="226949"/>
                  </a:lnTo>
                  <a:cubicBezTo>
                    <a:pt x="1621790" y="216535"/>
                    <a:pt x="1608963" y="206502"/>
                    <a:pt x="1595755" y="196723"/>
                  </a:cubicBezTo>
                  <a:lnTo>
                    <a:pt x="1555623" y="168402"/>
                  </a:lnTo>
                  <a:cubicBezTo>
                    <a:pt x="1542034" y="159258"/>
                    <a:pt x="1528191" y="150495"/>
                    <a:pt x="1514094" y="142113"/>
                  </a:cubicBezTo>
                  <a:lnTo>
                    <a:pt x="1471549" y="118110"/>
                  </a:lnTo>
                  <a:cubicBezTo>
                    <a:pt x="1457071" y="110363"/>
                    <a:pt x="1442466" y="102997"/>
                    <a:pt x="1427734" y="96012"/>
                  </a:cubicBezTo>
                  <a:lnTo>
                    <a:pt x="1382903" y="76073"/>
                  </a:lnTo>
                  <a:cubicBezTo>
                    <a:pt x="1367790" y="69850"/>
                    <a:pt x="1352550" y="63881"/>
                    <a:pt x="1337056" y="58420"/>
                  </a:cubicBezTo>
                  <a:lnTo>
                    <a:pt x="1290447" y="43053"/>
                  </a:lnTo>
                  <a:cubicBezTo>
                    <a:pt x="1274826" y="38354"/>
                    <a:pt x="1258951" y="33909"/>
                    <a:pt x="1243076" y="29972"/>
                  </a:cubicBezTo>
                  <a:lnTo>
                    <a:pt x="1195197" y="19177"/>
                  </a:lnTo>
                  <a:cubicBezTo>
                    <a:pt x="1179195" y="16002"/>
                    <a:pt x="1163066" y="13208"/>
                    <a:pt x="1146810" y="10795"/>
                  </a:cubicBezTo>
                  <a:lnTo>
                    <a:pt x="1098169" y="4826"/>
                  </a:lnTo>
                  <a:cubicBezTo>
                    <a:pt x="1081913" y="3175"/>
                    <a:pt x="1065530" y="2032"/>
                    <a:pt x="1049147" y="1143"/>
                  </a:cubicBezTo>
                  <a:lnTo>
                    <a:pt x="1000125" y="0"/>
                  </a:lnTo>
                  <a:close/>
                </a:path>
              </a:pathLst>
            </a:custGeom>
            <a:solidFill>
              <a:srgbClr val="333333">
                <a:alpha val="8274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634173" y="6444149"/>
            <a:ext cx="2812852" cy="2812852"/>
            <a:chOff x="0" y="0"/>
            <a:chExt cx="2000250" cy="20002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00377" cy="2000250"/>
            </a:xfrm>
            <a:custGeom>
              <a:avLst/>
              <a:gdLst/>
              <a:ahLst/>
              <a:cxnLst/>
              <a:rect l="l" t="t" r="r" b="b"/>
              <a:pathLst>
                <a:path w="2000377" h="2000250">
                  <a:moveTo>
                    <a:pt x="1000125" y="0"/>
                  </a:moveTo>
                  <a:cubicBezTo>
                    <a:pt x="983742" y="0"/>
                    <a:pt x="967359" y="381"/>
                    <a:pt x="951103" y="1143"/>
                  </a:cubicBezTo>
                  <a:lnTo>
                    <a:pt x="902081" y="4826"/>
                  </a:lnTo>
                  <a:cubicBezTo>
                    <a:pt x="885825" y="6477"/>
                    <a:pt x="869569" y="8382"/>
                    <a:pt x="853313" y="10795"/>
                  </a:cubicBezTo>
                  <a:lnTo>
                    <a:pt x="804926" y="19177"/>
                  </a:lnTo>
                  <a:cubicBezTo>
                    <a:pt x="788924" y="22352"/>
                    <a:pt x="772922" y="25908"/>
                    <a:pt x="757047" y="29972"/>
                  </a:cubicBezTo>
                  <a:lnTo>
                    <a:pt x="709803" y="43053"/>
                  </a:lnTo>
                  <a:cubicBezTo>
                    <a:pt x="694182" y="47752"/>
                    <a:pt x="678561" y="52959"/>
                    <a:pt x="663194" y="58420"/>
                  </a:cubicBezTo>
                  <a:lnTo>
                    <a:pt x="617347" y="76073"/>
                  </a:lnTo>
                  <a:cubicBezTo>
                    <a:pt x="602234" y="82296"/>
                    <a:pt x="587248" y="89027"/>
                    <a:pt x="572516" y="96012"/>
                  </a:cubicBezTo>
                  <a:lnTo>
                    <a:pt x="528701" y="118110"/>
                  </a:lnTo>
                  <a:cubicBezTo>
                    <a:pt x="514223" y="125857"/>
                    <a:pt x="499999" y="133858"/>
                    <a:pt x="486029" y="142367"/>
                  </a:cubicBezTo>
                  <a:lnTo>
                    <a:pt x="444500" y="168529"/>
                  </a:lnTo>
                  <a:cubicBezTo>
                    <a:pt x="430911" y="177673"/>
                    <a:pt x="417576" y="187071"/>
                    <a:pt x="404368" y="196850"/>
                  </a:cubicBezTo>
                  <a:lnTo>
                    <a:pt x="365633" y="227076"/>
                  </a:lnTo>
                  <a:cubicBezTo>
                    <a:pt x="352933" y="237490"/>
                    <a:pt x="340614" y="248158"/>
                    <a:pt x="328422" y="259080"/>
                  </a:cubicBezTo>
                  <a:lnTo>
                    <a:pt x="292862" y="292989"/>
                  </a:lnTo>
                  <a:cubicBezTo>
                    <a:pt x="281305" y="304546"/>
                    <a:pt x="270002" y="316357"/>
                    <a:pt x="258953" y="328549"/>
                  </a:cubicBezTo>
                  <a:lnTo>
                    <a:pt x="226949" y="365760"/>
                  </a:lnTo>
                  <a:cubicBezTo>
                    <a:pt x="216535" y="378460"/>
                    <a:pt x="206502" y="391287"/>
                    <a:pt x="196723" y="404495"/>
                  </a:cubicBezTo>
                  <a:lnTo>
                    <a:pt x="168529" y="444500"/>
                  </a:lnTo>
                  <a:cubicBezTo>
                    <a:pt x="159385" y="458089"/>
                    <a:pt x="150622" y="471932"/>
                    <a:pt x="142240" y="486029"/>
                  </a:cubicBezTo>
                  <a:lnTo>
                    <a:pt x="118110" y="528701"/>
                  </a:lnTo>
                  <a:cubicBezTo>
                    <a:pt x="110363" y="543179"/>
                    <a:pt x="102997" y="557784"/>
                    <a:pt x="96012" y="572516"/>
                  </a:cubicBezTo>
                  <a:lnTo>
                    <a:pt x="76073" y="617347"/>
                  </a:lnTo>
                  <a:cubicBezTo>
                    <a:pt x="69850" y="632460"/>
                    <a:pt x="63881" y="647700"/>
                    <a:pt x="58420" y="663194"/>
                  </a:cubicBezTo>
                  <a:lnTo>
                    <a:pt x="43053" y="709803"/>
                  </a:lnTo>
                  <a:cubicBezTo>
                    <a:pt x="38354" y="725424"/>
                    <a:pt x="33909" y="741299"/>
                    <a:pt x="29972" y="757174"/>
                  </a:cubicBezTo>
                  <a:lnTo>
                    <a:pt x="19177" y="805053"/>
                  </a:lnTo>
                  <a:cubicBezTo>
                    <a:pt x="16002" y="821055"/>
                    <a:pt x="13208" y="837184"/>
                    <a:pt x="10795" y="853440"/>
                  </a:cubicBezTo>
                  <a:lnTo>
                    <a:pt x="4826" y="902081"/>
                  </a:lnTo>
                  <a:cubicBezTo>
                    <a:pt x="3175" y="918337"/>
                    <a:pt x="2032" y="934720"/>
                    <a:pt x="1143" y="951103"/>
                  </a:cubicBezTo>
                  <a:lnTo>
                    <a:pt x="0" y="1000125"/>
                  </a:lnTo>
                  <a:lnTo>
                    <a:pt x="0" y="1000506"/>
                  </a:lnTo>
                  <a:cubicBezTo>
                    <a:pt x="0" y="1016762"/>
                    <a:pt x="381" y="1032891"/>
                    <a:pt x="1143" y="1049147"/>
                  </a:cubicBezTo>
                  <a:lnTo>
                    <a:pt x="4699" y="1098042"/>
                  </a:lnTo>
                  <a:cubicBezTo>
                    <a:pt x="6350" y="1114298"/>
                    <a:pt x="8255" y="1130554"/>
                    <a:pt x="10668" y="1146810"/>
                  </a:cubicBezTo>
                  <a:lnTo>
                    <a:pt x="19050" y="1195197"/>
                  </a:lnTo>
                  <a:cubicBezTo>
                    <a:pt x="22225" y="1211199"/>
                    <a:pt x="25781" y="1227201"/>
                    <a:pt x="29845" y="1243076"/>
                  </a:cubicBezTo>
                  <a:lnTo>
                    <a:pt x="42926" y="1290447"/>
                  </a:lnTo>
                  <a:cubicBezTo>
                    <a:pt x="47625" y="1306068"/>
                    <a:pt x="52832" y="1321689"/>
                    <a:pt x="58293" y="1337056"/>
                  </a:cubicBezTo>
                  <a:lnTo>
                    <a:pt x="75946" y="1382903"/>
                  </a:lnTo>
                  <a:cubicBezTo>
                    <a:pt x="82169" y="1398016"/>
                    <a:pt x="88900" y="1413002"/>
                    <a:pt x="95885" y="1427734"/>
                  </a:cubicBezTo>
                  <a:lnTo>
                    <a:pt x="117983" y="1471549"/>
                  </a:lnTo>
                  <a:cubicBezTo>
                    <a:pt x="125730" y="1486027"/>
                    <a:pt x="133731" y="1500251"/>
                    <a:pt x="142240" y="1514221"/>
                  </a:cubicBezTo>
                  <a:lnTo>
                    <a:pt x="168529" y="1555750"/>
                  </a:lnTo>
                  <a:cubicBezTo>
                    <a:pt x="177673" y="1569339"/>
                    <a:pt x="187071" y="1582674"/>
                    <a:pt x="196850" y="1595882"/>
                  </a:cubicBezTo>
                  <a:lnTo>
                    <a:pt x="227076" y="1634617"/>
                  </a:lnTo>
                  <a:cubicBezTo>
                    <a:pt x="237490" y="1647317"/>
                    <a:pt x="248158" y="1659636"/>
                    <a:pt x="259080" y="1671828"/>
                  </a:cubicBezTo>
                  <a:lnTo>
                    <a:pt x="292989" y="1707388"/>
                  </a:lnTo>
                  <a:cubicBezTo>
                    <a:pt x="304546" y="1718945"/>
                    <a:pt x="316357" y="1730248"/>
                    <a:pt x="328549" y="1741297"/>
                  </a:cubicBezTo>
                  <a:lnTo>
                    <a:pt x="365760" y="1773301"/>
                  </a:lnTo>
                  <a:cubicBezTo>
                    <a:pt x="378460" y="1783715"/>
                    <a:pt x="391287" y="1793748"/>
                    <a:pt x="404495" y="1803527"/>
                  </a:cubicBezTo>
                  <a:lnTo>
                    <a:pt x="444500" y="1831721"/>
                  </a:lnTo>
                  <a:cubicBezTo>
                    <a:pt x="458089" y="1840865"/>
                    <a:pt x="471932" y="1849628"/>
                    <a:pt x="486029" y="1858010"/>
                  </a:cubicBezTo>
                  <a:lnTo>
                    <a:pt x="528701" y="1882267"/>
                  </a:lnTo>
                  <a:cubicBezTo>
                    <a:pt x="543179" y="1890014"/>
                    <a:pt x="557784" y="1897380"/>
                    <a:pt x="572516" y="1904365"/>
                  </a:cubicBezTo>
                  <a:lnTo>
                    <a:pt x="617347" y="1924304"/>
                  </a:lnTo>
                  <a:cubicBezTo>
                    <a:pt x="632460" y="1930527"/>
                    <a:pt x="647700" y="1936496"/>
                    <a:pt x="663194" y="1941957"/>
                  </a:cubicBezTo>
                  <a:lnTo>
                    <a:pt x="709803" y="1957324"/>
                  </a:lnTo>
                  <a:cubicBezTo>
                    <a:pt x="725424" y="1962023"/>
                    <a:pt x="741299" y="1966468"/>
                    <a:pt x="757174" y="1970405"/>
                  </a:cubicBezTo>
                  <a:lnTo>
                    <a:pt x="805053" y="1981200"/>
                  </a:lnTo>
                  <a:cubicBezTo>
                    <a:pt x="821055" y="1984375"/>
                    <a:pt x="837184" y="1987169"/>
                    <a:pt x="853440" y="1989582"/>
                  </a:cubicBezTo>
                  <a:lnTo>
                    <a:pt x="902208" y="1995551"/>
                  </a:lnTo>
                  <a:cubicBezTo>
                    <a:pt x="918464" y="1997203"/>
                    <a:pt x="934847" y="1998345"/>
                    <a:pt x="951103" y="1999107"/>
                  </a:cubicBezTo>
                  <a:lnTo>
                    <a:pt x="1000125" y="2000250"/>
                  </a:lnTo>
                  <a:cubicBezTo>
                    <a:pt x="1016508" y="2000250"/>
                    <a:pt x="1032891" y="1999869"/>
                    <a:pt x="1049147" y="1999107"/>
                  </a:cubicBezTo>
                  <a:lnTo>
                    <a:pt x="1098042" y="1995551"/>
                  </a:lnTo>
                  <a:cubicBezTo>
                    <a:pt x="1114298" y="1993900"/>
                    <a:pt x="1130554" y="1991995"/>
                    <a:pt x="1146810" y="1989582"/>
                  </a:cubicBezTo>
                  <a:lnTo>
                    <a:pt x="1195197" y="1981200"/>
                  </a:lnTo>
                  <a:cubicBezTo>
                    <a:pt x="1211199" y="1978025"/>
                    <a:pt x="1227201" y="1974469"/>
                    <a:pt x="1243076" y="1970405"/>
                  </a:cubicBezTo>
                  <a:lnTo>
                    <a:pt x="1290447" y="1957324"/>
                  </a:lnTo>
                  <a:cubicBezTo>
                    <a:pt x="1306068" y="1952625"/>
                    <a:pt x="1321689" y="1947418"/>
                    <a:pt x="1337056" y="1941957"/>
                  </a:cubicBezTo>
                  <a:lnTo>
                    <a:pt x="1382903" y="1924304"/>
                  </a:lnTo>
                  <a:cubicBezTo>
                    <a:pt x="1398016" y="1918081"/>
                    <a:pt x="1413002" y="1911350"/>
                    <a:pt x="1427734" y="1904365"/>
                  </a:cubicBezTo>
                  <a:lnTo>
                    <a:pt x="1471549" y="1882267"/>
                  </a:lnTo>
                  <a:cubicBezTo>
                    <a:pt x="1486027" y="1874520"/>
                    <a:pt x="1500251" y="1866519"/>
                    <a:pt x="1514221" y="1858010"/>
                  </a:cubicBezTo>
                  <a:lnTo>
                    <a:pt x="1555750" y="1831721"/>
                  </a:lnTo>
                  <a:cubicBezTo>
                    <a:pt x="1569339" y="1822577"/>
                    <a:pt x="1582674" y="1813179"/>
                    <a:pt x="1595882" y="1803400"/>
                  </a:cubicBezTo>
                  <a:lnTo>
                    <a:pt x="1634617" y="1773174"/>
                  </a:lnTo>
                  <a:cubicBezTo>
                    <a:pt x="1647317" y="1762760"/>
                    <a:pt x="1659636" y="1752092"/>
                    <a:pt x="1671828" y="1741170"/>
                  </a:cubicBezTo>
                  <a:lnTo>
                    <a:pt x="1707388" y="1707261"/>
                  </a:lnTo>
                  <a:cubicBezTo>
                    <a:pt x="1718945" y="1695704"/>
                    <a:pt x="1730248" y="1683893"/>
                    <a:pt x="1741297" y="1671701"/>
                  </a:cubicBezTo>
                  <a:lnTo>
                    <a:pt x="1773301" y="1634490"/>
                  </a:lnTo>
                  <a:cubicBezTo>
                    <a:pt x="1783715" y="1621790"/>
                    <a:pt x="1793748" y="1608963"/>
                    <a:pt x="1803527" y="1595755"/>
                  </a:cubicBezTo>
                  <a:lnTo>
                    <a:pt x="1831848" y="1555623"/>
                  </a:lnTo>
                  <a:cubicBezTo>
                    <a:pt x="1840992" y="1542034"/>
                    <a:pt x="1849755" y="1528191"/>
                    <a:pt x="1858137" y="1514094"/>
                  </a:cubicBezTo>
                  <a:lnTo>
                    <a:pt x="1882394" y="1471422"/>
                  </a:lnTo>
                  <a:cubicBezTo>
                    <a:pt x="1890141" y="1456944"/>
                    <a:pt x="1897507" y="1442339"/>
                    <a:pt x="1904492" y="1427607"/>
                  </a:cubicBezTo>
                  <a:lnTo>
                    <a:pt x="1924431" y="1382776"/>
                  </a:lnTo>
                  <a:cubicBezTo>
                    <a:pt x="1930654" y="1367663"/>
                    <a:pt x="1936623" y="1352423"/>
                    <a:pt x="1942084" y="1336929"/>
                  </a:cubicBezTo>
                  <a:lnTo>
                    <a:pt x="1957451" y="1290320"/>
                  </a:lnTo>
                  <a:cubicBezTo>
                    <a:pt x="1962150" y="1274699"/>
                    <a:pt x="1966595" y="1258824"/>
                    <a:pt x="1970532" y="1242949"/>
                  </a:cubicBezTo>
                  <a:lnTo>
                    <a:pt x="1981327" y="1195070"/>
                  </a:lnTo>
                  <a:cubicBezTo>
                    <a:pt x="1984502" y="1179068"/>
                    <a:pt x="1987296" y="1162939"/>
                    <a:pt x="1989709" y="1146683"/>
                  </a:cubicBezTo>
                  <a:lnTo>
                    <a:pt x="1995678" y="1097915"/>
                  </a:lnTo>
                  <a:cubicBezTo>
                    <a:pt x="1997329" y="1081659"/>
                    <a:pt x="1998472" y="1065276"/>
                    <a:pt x="1999234" y="1049020"/>
                  </a:cubicBezTo>
                  <a:lnTo>
                    <a:pt x="2000377" y="999998"/>
                  </a:lnTo>
                  <a:cubicBezTo>
                    <a:pt x="2000377" y="983615"/>
                    <a:pt x="1999996" y="967232"/>
                    <a:pt x="1999234" y="950976"/>
                  </a:cubicBezTo>
                  <a:lnTo>
                    <a:pt x="1995678" y="902081"/>
                  </a:lnTo>
                  <a:cubicBezTo>
                    <a:pt x="1994027" y="885825"/>
                    <a:pt x="1992122" y="869569"/>
                    <a:pt x="1989709" y="853313"/>
                  </a:cubicBezTo>
                  <a:lnTo>
                    <a:pt x="1981327" y="804926"/>
                  </a:lnTo>
                  <a:cubicBezTo>
                    <a:pt x="1978152" y="788924"/>
                    <a:pt x="1974596" y="772922"/>
                    <a:pt x="1970532" y="757047"/>
                  </a:cubicBezTo>
                  <a:lnTo>
                    <a:pt x="1957451" y="709676"/>
                  </a:lnTo>
                  <a:cubicBezTo>
                    <a:pt x="1952752" y="694055"/>
                    <a:pt x="1947545" y="678434"/>
                    <a:pt x="1942084" y="663067"/>
                  </a:cubicBezTo>
                  <a:lnTo>
                    <a:pt x="1924431" y="617220"/>
                  </a:lnTo>
                  <a:cubicBezTo>
                    <a:pt x="1918208" y="602107"/>
                    <a:pt x="1911477" y="587121"/>
                    <a:pt x="1904492" y="572389"/>
                  </a:cubicBezTo>
                  <a:lnTo>
                    <a:pt x="1882394" y="528574"/>
                  </a:lnTo>
                  <a:cubicBezTo>
                    <a:pt x="1874647" y="514096"/>
                    <a:pt x="1866646" y="499872"/>
                    <a:pt x="1858137" y="485902"/>
                  </a:cubicBezTo>
                  <a:lnTo>
                    <a:pt x="1831721" y="444500"/>
                  </a:lnTo>
                  <a:cubicBezTo>
                    <a:pt x="1822577" y="430911"/>
                    <a:pt x="1813179" y="417576"/>
                    <a:pt x="1803400" y="404368"/>
                  </a:cubicBezTo>
                  <a:lnTo>
                    <a:pt x="1773174" y="365633"/>
                  </a:lnTo>
                  <a:cubicBezTo>
                    <a:pt x="1762760" y="352933"/>
                    <a:pt x="1752092" y="340614"/>
                    <a:pt x="1741170" y="328422"/>
                  </a:cubicBezTo>
                  <a:lnTo>
                    <a:pt x="1707261" y="292862"/>
                  </a:lnTo>
                  <a:cubicBezTo>
                    <a:pt x="1695704" y="281305"/>
                    <a:pt x="1683893" y="270002"/>
                    <a:pt x="1671701" y="258953"/>
                  </a:cubicBezTo>
                  <a:lnTo>
                    <a:pt x="1634490" y="226949"/>
                  </a:lnTo>
                  <a:cubicBezTo>
                    <a:pt x="1621790" y="216535"/>
                    <a:pt x="1608963" y="206502"/>
                    <a:pt x="1595755" y="196723"/>
                  </a:cubicBezTo>
                  <a:lnTo>
                    <a:pt x="1555623" y="168402"/>
                  </a:lnTo>
                  <a:cubicBezTo>
                    <a:pt x="1542034" y="159258"/>
                    <a:pt x="1528191" y="150495"/>
                    <a:pt x="1514094" y="142113"/>
                  </a:cubicBezTo>
                  <a:lnTo>
                    <a:pt x="1471549" y="118110"/>
                  </a:lnTo>
                  <a:cubicBezTo>
                    <a:pt x="1457071" y="110363"/>
                    <a:pt x="1442466" y="102997"/>
                    <a:pt x="1427734" y="96012"/>
                  </a:cubicBezTo>
                  <a:lnTo>
                    <a:pt x="1382903" y="76073"/>
                  </a:lnTo>
                  <a:cubicBezTo>
                    <a:pt x="1367790" y="69850"/>
                    <a:pt x="1352550" y="63881"/>
                    <a:pt x="1337056" y="58420"/>
                  </a:cubicBezTo>
                  <a:lnTo>
                    <a:pt x="1290447" y="43053"/>
                  </a:lnTo>
                  <a:cubicBezTo>
                    <a:pt x="1274826" y="38354"/>
                    <a:pt x="1258951" y="33909"/>
                    <a:pt x="1243076" y="29972"/>
                  </a:cubicBezTo>
                  <a:lnTo>
                    <a:pt x="1195197" y="19177"/>
                  </a:lnTo>
                  <a:cubicBezTo>
                    <a:pt x="1179195" y="16002"/>
                    <a:pt x="1163066" y="13208"/>
                    <a:pt x="1146810" y="10795"/>
                  </a:cubicBezTo>
                  <a:lnTo>
                    <a:pt x="1098169" y="4826"/>
                  </a:lnTo>
                  <a:cubicBezTo>
                    <a:pt x="1081913" y="3175"/>
                    <a:pt x="1065530" y="2032"/>
                    <a:pt x="1049147" y="1143"/>
                  </a:cubicBezTo>
                  <a:lnTo>
                    <a:pt x="1000125" y="0"/>
                  </a:lnTo>
                  <a:close/>
                </a:path>
              </a:pathLst>
            </a:custGeom>
            <a:solidFill>
              <a:srgbClr val="333333">
                <a:alpha val="8274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109706" y="2996799"/>
            <a:ext cx="4068575" cy="4290710"/>
            <a:chOff x="0" y="0"/>
            <a:chExt cx="2893212" cy="3051175"/>
          </a:xfrm>
        </p:grpSpPr>
        <p:sp>
          <p:nvSpPr>
            <p:cNvPr id="7" name="Freeform 7"/>
            <p:cNvSpPr/>
            <p:nvPr/>
          </p:nvSpPr>
          <p:spPr>
            <a:xfrm>
              <a:off x="63500" y="63500"/>
              <a:ext cx="2766187" cy="2924175"/>
            </a:xfrm>
            <a:custGeom>
              <a:avLst/>
              <a:gdLst/>
              <a:ahLst/>
              <a:cxnLst/>
              <a:rect l="l" t="t" r="r" b="b"/>
              <a:pathLst>
                <a:path w="2766187" h="2924175">
                  <a:moveTo>
                    <a:pt x="1386840" y="172466"/>
                  </a:moveTo>
                  <a:lnTo>
                    <a:pt x="2593721" y="1379347"/>
                  </a:lnTo>
                  <a:lnTo>
                    <a:pt x="2507615" y="1465580"/>
                  </a:lnTo>
                  <a:lnTo>
                    <a:pt x="1386840" y="344805"/>
                  </a:lnTo>
                  <a:lnTo>
                    <a:pt x="258699" y="1473200"/>
                  </a:lnTo>
                  <a:lnTo>
                    <a:pt x="172466" y="1386967"/>
                  </a:lnTo>
                  <a:lnTo>
                    <a:pt x="1386840" y="172466"/>
                  </a:lnTo>
                  <a:close/>
                  <a:moveTo>
                    <a:pt x="1139317" y="1463040"/>
                  </a:moveTo>
                  <a:lnTo>
                    <a:pt x="1139317" y="2779522"/>
                  </a:lnTo>
                  <a:lnTo>
                    <a:pt x="895477" y="2779522"/>
                  </a:lnTo>
                  <a:lnTo>
                    <a:pt x="895477" y="1463040"/>
                  </a:lnTo>
                  <a:close/>
                  <a:moveTo>
                    <a:pt x="1505077" y="1463040"/>
                  </a:moveTo>
                  <a:lnTo>
                    <a:pt x="1505077" y="2779522"/>
                  </a:lnTo>
                  <a:lnTo>
                    <a:pt x="1261237" y="2779522"/>
                  </a:lnTo>
                  <a:lnTo>
                    <a:pt x="1261237" y="1463040"/>
                  </a:lnTo>
                  <a:close/>
                  <a:moveTo>
                    <a:pt x="1870837" y="1463040"/>
                  </a:moveTo>
                  <a:lnTo>
                    <a:pt x="1870837" y="2779522"/>
                  </a:lnTo>
                  <a:lnTo>
                    <a:pt x="1626870" y="2779522"/>
                  </a:lnTo>
                  <a:lnTo>
                    <a:pt x="1626870" y="1463040"/>
                  </a:lnTo>
                  <a:close/>
                  <a:moveTo>
                    <a:pt x="1386840" y="517271"/>
                  </a:moveTo>
                  <a:lnTo>
                    <a:pt x="2236470" y="1366901"/>
                  </a:lnTo>
                  <a:lnTo>
                    <a:pt x="2236470" y="2804033"/>
                  </a:lnTo>
                  <a:lnTo>
                    <a:pt x="1992630" y="2804033"/>
                  </a:lnTo>
                  <a:lnTo>
                    <a:pt x="1992630" y="1341120"/>
                  </a:lnTo>
                  <a:lnTo>
                    <a:pt x="773557" y="1341120"/>
                  </a:lnTo>
                  <a:lnTo>
                    <a:pt x="773557" y="2804160"/>
                  </a:lnTo>
                  <a:lnTo>
                    <a:pt x="529717" y="2804160"/>
                  </a:lnTo>
                  <a:lnTo>
                    <a:pt x="529717" y="1374521"/>
                  </a:lnTo>
                  <a:lnTo>
                    <a:pt x="1386967" y="517271"/>
                  </a:lnTo>
                  <a:close/>
                  <a:moveTo>
                    <a:pt x="1386840" y="0"/>
                  </a:moveTo>
                  <a:lnTo>
                    <a:pt x="0" y="1386967"/>
                  </a:lnTo>
                  <a:lnTo>
                    <a:pt x="258699" y="1645539"/>
                  </a:lnTo>
                  <a:lnTo>
                    <a:pt x="407797" y="1496441"/>
                  </a:lnTo>
                  <a:lnTo>
                    <a:pt x="407797" y="2924175"/>
                  </a:lnTo>
                  <a:lnTo>
                    <a:pt x="2358390" y="2924175"/>
                  </a:lnTo>
                  <a:lnTo>
                    <a:pt x="2358390" y="1488821"/>
                  </a:lnTo>
                  <a:lnTo>
                    <a:pt x="2507615" y="1638046"/>
                  </a:lnTo>
                  <a:lnTo>
                    <a:pt x="2766187" y="1379347"/>
                  </a:lnTo>
                  <a:lnTo>
                    <a:pt x="1386840" y="0"/>
                  </a:lnTo>
                  <a:close/>
                </a:path>
              </a:pathLst>
            </a:custGeom>
            <a:solidFill>
              <a:srgbClr val="333333">
                <a:alpha val="82745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19937" y="2136013"/>
              <a:ext cx="121920" cy="121920"/>
            </a:xfrm>
            <a:custGeom>
              <a:avLst/>
              <a:gdLst/>
              <a:ahLst/>
              <a:cxnLst/>
              <a:rect l="l" t="t" r="r" b="b"/>
              <a:pathLst>
                <a:path w="121920" h="121920">
                  <a:moveTo>
                    <a:pt x="60960" y="121920"/>
                  </a:moveTo>
                  <a:cubicBezTo>
                    <a:pt x="94615" y="121920"/>
                    <a:pt x="121920" y="94742"/>
                    <a:pt x="121920" y="60960"/>
                  </a:cubicBezTo>
                  <a:cubicBezTo>
                    <a:pt x="121920" y="27178"/>
                    <a:pt x="94742" y="0"/>
                    <a:pt x="60960" y="0"/>
                  </a:cubicBezTo>
                  <a:cubicBezTo>
                    <a:pt x="27178" y="0"/>
                    <a:pt x="0" y="27305"/>
                    <a:pt x="0" y="60960"/>
                  </a:cubicBezTo>
                  <a:cubicBezTo>
                    <a:pt x="0" y="94615"/>
                    <a:pt x="27305" y="121920"/>
                    <a:pt x="60960" y="121920"/>
                  </a:cubicBezTo>
                  <a:close/>
                </a:path>
              </a:pathLst>
            </a:custGeom>
            <a:solidFill>
              <a:srgbClr val="333333">
                <a:alpha val="8274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1840908" y="1679031"/>
            <a:ext cx="2812852" cy="2812852"/>
            <a:chOff x="0" y="0"/>
            <a:chExt cx="2000250" cy="20002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00250" cy="2000250"/>
            </a:xfrm>
            <a:custGeom>
              <a:avLst/>
              <a:gdLst/>
              <a:ahLst/>
              <a:cxnLst/>
              <a:rect l="l" t="t" r="r" b="b"/>
              <a:pathLst>
                <a:path w="2000250" h="2000250">
                  <a:moveTo>
                    <a:pt x="2000250" y="1000125"/>
                  </a:moveTo>
                  <a:lnTo>
                    <a:pt x="1999107" y="1049147"/>
                  </a:lnTo>
                  <a:cubicBezTo>
                    <a:pt x="1998345" y="1065530"/>
                    <a:pt x="1997075" y="1081786"/>
                    <a:pt x="1995551" y="1098042"/>
                  </a:cubicBezTo>
                  <a:lnTo>
                    <a:pt x="1989582" y="1146810"/>
                  </a:lnTo>
                  <a:cubicBezTo>
                    <a:pt x="1987169" y="1162939"/>
                    <a:pt x="1984375" y="1179068"/>
                    <a:pt x="1981200" y="1195197"/>
                  </a:cubicBezTo>
                  <a:lnTo>
                    <a:pt x="1970405" y="1243076"/>
                  </a:lnTo>
                  <a:cubicBezTo>
                    <a:pt x="1966468" y="1258951"/>
                    <a:pt x="1962023" y="1274699"/>
                    <a:pt x="1957324" y="1290447"/>
                  </a:cubicBezTo>
                  <a:lnTo>
                    <a:pt x="1941957" y="1337056"/>
                  </a:lnTo>
                  <a:cubicBezTo>
                    <a:pt x="1936496" y="1352423"/>
                    <a:pt x="1930527" y="1367790"/>
                    <a:pt x="1924304" y="1382903"/>
                  </a:cubicBezTo>
                  <a:lnTo>
                    <a:pt x="1904365" y="1427734"/>
                  </a:lnTo>
                  <a:cubicBezTo>
                    <a:pt x="1897380" y="1442593"/>
                    <a:pt x="1890014" y="1457198"/>
                    <a:pt x="1882267" y="1471549"/>
                  </a:cubicBezTo>
                  <a:lnTo>
                    <a:pt x="1858010" y="1514221"/>
                  </a:lnTo>
                  <a:cubicBezTo>
                    <a:pt x="1849628" y="1528318"/>
                    <a:pt x="1840865" y="1542034"/>
                    <a:pt x="1831721" y="1555750"/>
                  </a:cubicBezTo>
                  <a:lnTo>
                    <a:pt x="1803400" y="1595882"/>
                  </a:lnTo>
                  <a:cubicBezTo>
                    <a:pt x="1793621" y="1609090"/>
                    <a:pt x="1783588" y="1621917"/>
                    <a:pt x="1773174" y="1634617"/>
                  </a:cubicBezTo>
                  <a:lnTo>
                    <a:pt x="1741170" y="1671828"/>
                  </a:lnTo>
                  <a:cubicBezTo>
                    <a:pt x="1730121" y="1683893"/>
                    <a:pt x="1718945" y="1695831"/>
                    <a:pt x="1707261" y="1707388"/>
                  </a:cubicBezTo>
                  <a:lnTo>
                    <a:pt x="1671701" y="1741297"/>
                  </a:lnTo>
                  <a:cubicBezTo>
                    <a:pt x="1659636" y="1752346"/>
                    <a:pt x="1647190" y="1763014"/>
                    <a:pt x="1634490" y="1773301"/>
                  </a:cubicBezTo>
                  <a:lnTo>
                    <a:pt x="1595882" y="1803400"/>
                  </a:lnTo>
                  <a:cubicBezTo>
                    <a:pt x="1582674" y="1813179"/>
                    <a:pt x="1569339" y="1822577"/>
                    <a:pt x="1555750" y="1831721"/>
                  </a:cubicBezTo>
                  <a:lnTo>
                    <a:pt x="1514221" y="1858010"/>
                  </a:lnTo>
                  <a:cubicBezTo>
                    <a:pt x="1500124" y="1866392"/>
                    <a:pt x="1485900" y="1874520"/>
                    <a:pt x="1471549" y="1882267"/>
                  </a:cubicBezTo>
                  <a:lnTo>
                    <a:pt x="1427734" y="1904365"/>
                  </a:lnTo>
                  <a:cubicBezTo>
                    <a:pt x="1412875" y="1911350"/>
                    <a:pt x="1398016" y="1917954"/>
                    <a:pt x="1382903" y="1924304"/>
                  </a:cubicBezTo>
                  <a:lnTo>
                    <a:pt x="1337056" y="1941957"/>
                  </a:lnTo>
                  <a:cubicBezTo>
                    <a:pt x="1321689" y="1947418"/>
                    <a:pt x="1306068" y="1952625"/>
                    <a:pt x="1290447" y="1957324"/>
                  </a:cubicBezTo>
                  <a:lnTo>
                    <a:pt x="1243076" y="1970405"/>
                  </a:lnTo>
                  <a:cubicBezTo>
                    <a:pt x="1227201" y="1974342"/>
                    <a:pt x="1211199" y="1978025"/>
                    <a:pt x="1195197" y="1981200"/>
                  </a:cubicBezTo>
                  <a:lnTo>
                    <a:pt x="1146810" y="1989582"/>
                  </a:lnTo>
                  <a:cubicBezTo>
                    <a:pt x="1130681" y="1991995"/>
                    <a:pt x="1114425" y="1994028"/>
                    <a:pt x="1098042" y="1995551"/>
                  </a:cubicBezTo>
                  <a:lnTo>
                    <a:pt x="1049147" y="1999107"/>
                  </a:lnTo>
                  <a:cubicBezTo>
                    <a:pt x="1032764" y="1999869"/>
                    <a:pt x="1016381" y="2000250"/>
                    <a:pt x="1000125" y="2000250"/>
                  </a:cubicBezTo>
                  <a:lnTo>
                    <a:pt x="951103" y="1999107"/>
                  </a:lnTo>
                  <a:cubicBezTo>
                    <a:pt x="934720" y="1998345"/>
                    <a:pt x="918464" y="1997075"/>
                    <a:pt x="902208" y="1995551"/>
                  </a:cubicBezTo>
                  <a:lnTo>
                    <a:pt x="853440" y="1989582"/>
                  </a:lnTo>
                  <a:cubicBezTo>
                    <a:pt x="837311" y="1987169"/>
                    <a:pt x="821182" y="1984375"/>
                    <a:pt x="805053" y="1981200"/>
                  </a:cubicBezTo>
                  <a:lnTo>
                    <a:pt x="757174" y="1970405"/>
                  </a:lnTo>
                  <a:cubicBezTo>
                    <a:pt x="741299" y="1966468"/>
                    <a:pt x="725551" y="1962023"/>
                    <a:pt x="709803" y="1957324"/>
                  </a:cubicBezTo>
                  <a:lnTo>
                    <a:pt x="663194" y="1941957"/>
                  </a:lnTo>
                  <a:cubicBezTo>
                    <a:pt x="647827" y="1936496"/>
                    <a:pt x="632460" y="1930527"/>
                    <a:pt x="617347" y="1924304"/>
                  </a:cubicBezTo>
                  <a:lnTo>
                    <a:pt x="572516" y="1904365"/>
                  </a:lnTo>
                  <a:cubicBezTo>
                    <a:pt x="557657" y="1897380"/>
                    <a:pt x="543052" y="1890014"/>
                    <a:pt x="528701" y="1882267"/>
                  </a:cubicBezTo>
                  <a:lnTo>
                    <a:pt x="486029" y="1858010"/>
                  </a:lnTo>
                  <a:cubicBezTo>
                    <a:pt x="471932" y="1849628"/>
                    <a:pt x="458216" y="1840865"/>
                    <a:pt x="444500" y="1831721"/>
                  </a:cubicBezTo>
                  <a:lnTo>
                    <a:pt x="404368" y="1803400"/>
                  </a:lnTo>
                  <a:cubicBezTo>
                    <a:pt x="391160" y="1793621"/>
                    <a:pt x="378333" y="1783588"/>
                    <a:pt x="365633" y="1773174"/>
                  </a:cubicBezTo>
                  <a:lnTo>
                    <a:pt x="328422" y="1741170"/>
                  </a:lnTo>
                  <a:cubicBezTo>
                    <a:pt x="316357" y="1730121"/>
                    <a:pt x="304419" y="1718945"/>
                    <a:pt x="292862" y="1707261"/>
                  </a:cubicBezTo>
                  <a:lnTo>
                    <a:pt x="258953" y="1671701"/>
                  </a:lnTo>
                  <a:cubicBezTo>
                    <a:pt x="247904" y="1659636"/>
                    <a:pt x="237236" y="1647190"/>
                    <a:pt x="226949" y="1634490"/>
                  </a:cubicBezTo>
                  <a:lnTo>
                    <a:pt x="196723" y="1595755"/>
                  </a:lnTo>
                  <a:cubicBezTo>
                    <a:pt x="186944" y="1582547"/>
                    <a:pt x="177546" y="1569212"/>
                    <a:pt x="168402" y="1555623"/>
                  </a:cubicBezTo>
                  <a:lnTo>
                    <a:pt x="142113" y="1514094"/>
                  </a:lnTo>
                  <a:cubicBezTo>
                    <a:pt x="133731" y="1499997"/>
                    <a:pt x="125603" y="1485773"/>
                    <a:pt x="117856" y="1471422"/>
                  </a:cubicBezTo>
                  <a:lnTo>
                    <a:pt x="95758" y="1427607"/>
                  </a:lnTo>
                  <a:cubicBezTo>
                    <a:pt x="88773" y="1412748"/>
                    <a:pt x="82169" y="1397889"/>
                    <a:pt x="75819" y="1382776"/>
                  </a:cubicBezTo>
                  <a:lnTo>
                    <a:pt x="58420" y="1337056"/>
                  </a:lnTo>
                  <a:cubicBezTo>
                    <a:pt x="52959" y="1321689"/>
                    <a:pt x="47752" y="1306068"/>
                    <a:pt x="43053" y="1290447"/>
                  </a:cubicBezTo>
                  <a:lnTo>
                    <a:pt x="29972" y="1243076"/>
                  </a:lnTo>
                  <a:cubicBezTo>
                    <a:pt x="26035" y="1227201"/>
                    <a:pt x="22352" y="1211199"/>
                    <a:pt x="19177" y="1195197"/>
                  </a:cubicBezTo>
                  <a:lnTo>
                    <a:pt x="10795" y="1146937"/>
                  </a:lnTo>
                  <a:cubicBezTo>
                    <a:pt x="8382" y="1130681"/>
                    <a:pt x="6477" y="1114425"/>
                    <a:pt x="4826" y="1098169"/>
                  </a:cubicBezTo>
                  <a:lnTo>
                    <a:pt x="1143" y="1049147"/>
                  </a:lnTo>
                  <a:cubicBezTo>
                    <a:pt x="381" y="1032891"/>
                    <a:pt x="0" y="1016508"/>
                    <a:pt x="0" y="1000125"/>
                  </a:cubicBezTo>
                  <a:lnTo>
                    <a:pt x="1143" y="951103"/>
                  </a:lnTo>
                  <a:cubicBezTo>
                    <a:pt x="1905" y="934720"/>
                    <a:pt x="3175" y="918464"/>
                    <a:pt x="4699" y="902208"/>
                  </a:cubicBezTo>
                  <a:lnTo>
                    <a:pt x="10668" y="853440"/>
                  </a:lnTo>
                  <a:cubicBezTo>
                    <a:pt x="13081" y="837311"/>
                    <a:pt x="15875" y="821182"/>
                    <a:pt x="19050" y="805053"/>
                  </a:cubicBezTo>
                  <a:lnTo>
                    <a:pt x="29845" y="757174"/>
                  </a:lnTo>
                  <a:cubicBezTo>
                    <a:pt x="33782" y="741299"/>
                    <a:pt x="38227" y="725551"/>
                    <a:pt x="42926" y="709803"/>
                  </a:cubicBezTo>
                  <a:lnTo>
                    <a:pt x="58420" y="663194"/>
                  </a:lnTo>
                  <a:cubicBezTo>
                    <a:pt x="63881" y="647827"/>
                    <a:pt x="69850" y="632460"/>
                    <a:pt x="76073" y="617347"/>
                  </a:cubicBezTo>
                  <a:lnTo>
                    <a:pt x="96012" y="572516"/>
                  </a:lnTo>
                  <a:cubicBezTo>
                    <a:pt x="102997" y="557657"/>
                    <a:pt x="110363" y="543052"/>
                    <a:pt x="118110" y="528701"/>
                  </a:cubicBezTo>
                  <a:lnTo>
                    <a:pt x="142367" y="486029"/>
                  </a:lnTo>
                  <a:cubicBezTo>
                    <a:pt x="150749" y="471932"/>
                    <a:pt x="159512" y="458216"/>
                    <a:pt x="168656" y="444500"/>
                  </a:cubicBezTo>
                  <a:lnTo>
                    <a:pt x="196977" y="404368"/>
                  </a:lnTo>
                  <a:cubicBezTo>
                    <a:pt x="206756" y="391160"/>
                    <a:pt x="216789" y="378333"/>
                    <a:pt x="227203" y="365633"/>
                  </a:cubicBezTo>
                  <a:lnTo>
                    <a:pt x="259207" y="328422"/>
                  </a:lnTo>
                  <a:cubicBezTo>
                    <a:pt x="270256" y="316357"/>
                    <a:pt x="281432" y="304419"/>
                    <a:pt x="293116" y="292862"/>
                  </a:cubicBezTo>
                  <a:lnTo>
                    <a:pt x="328676" y="258953"/>
                  </a:lnTo>
                  <a:cubicBezTo>
                    <a:pt x="340741" y="247904"/>
                    <a:pt x="353187" y="237236"/>
                    <a:pt x="365887" y="226949"/>
                  </a:cubicBezTo>
                  <a:lnTo>
                    <a:pt x="404622" y="196723"/>
                  </a:lnTo>
                  <a:cubicBezTo>
                    <a:pt x="417830" y="186944"/>
                    <a:pt x="431165" y="177546"/>
                    <a:pt x="444754" y="168402"/>
                  </a:cubicBezTo>
                  <a:lnTo>
                    <a:pt x="486283" y="142113"/>
                  </a:lnTo>
                  <a:cubicBezTo>
                    <a:pt x="500380" y="133731"/>
                    <a:pt x="514604" y="125603"/>
                    <a:pt x="528955" y="117856"/>
                  </a:cubicBezTo>
                  <a:lnTo>
                    <a:pt x="572770" y="95758"/>
                  </a:lnTo>
                  <a:cubicBezTo>
                    <a:pt x="587629" y="88773"/>
                    <a:pt x="602488" y="82169"/>
                    <a:pt x="617601" y="75819"/>
                  </a:cubicBezTo>
                  <a:lnTo>
                    <a:pt x="663194" y="58420"/>
                  </a:lnTo>
                  <a:cubicBezTo>
                    <a:pt x="678561" y="52959"/>
                    <a:pt x="694182" y="47752"/>
                    <a:pt x="709803" y="43053"/>
                  </a:cubicBezTo>
                  <a:lnTo>
                    <a:pt x="757174" y="29972"/>
                  </a:lnTo>
                  <a:cubicBezTo>
                    <a:pt x="773049" y="26035"/>
                    <a:pt x="789051" y="22352"/>
                    <a:pt x="805053" y="19177"/>
                  </a:cubicBezTo>
                  <a:lnTo>
                    <a:pt x="853313" y="10795"/>
                  </a:lnTo>
                  <a:cubicBezTo>
                    <a:pt x="869569" y="8382"/>
                    <a:pt x="885825" y="6477"/>
                    <a:pt x="902081" y="4826"/>
                  </a:cubicBezTo>
                  <a:lnTo>
                    <a:pt x="951103" y="1143"/>
                  </a:lnTo>
                  <a:cubicBezTo>
                    <a:pt x="967359" y="381"/>
                    <a:pt x="983742" y="0"/>
                    <a:pt x="1000125" y="0"/>
                  </a:cubicBezTo>
                  <a:lnTo>
                    <a:pt x="1049147" y="1143"/>
                  </a:lnTo>
                  <a:cubicBezTo>
                    <a:pt x="1065530" y="1905"/>
                    <a:pt x="1081786" y="3175"/>
                    <a:pt x="1098042" y="4699"/>
                  </a:cubicBezTo>
                  <a:lnTo>
                    <a:pt x="1146810" y="10795"/>
                  </a:lnTo>
                  <a:cubicBezTo>
                    <a:pt x="1162939" y="13208"/>
                    <a:pt x="1179068" y="16002"/>
                    <a:pt x="1195197" y="19177"/>
                  </a:cubicBezTo>
                  <a:lnTo>
                    <a:pt x="1243076" y="29972"/>
                  </a:lnTo>
                  <a:cubicBezTo>
                    <a:pt x="1258951" y="33909"/>
                    <a:pt x="1274699" y="38354"/>
                    <a:pt x="1290447" y="43053"/>
                  </a:cubicBezTo>
                  <a:lnTo>
                    <a:pt x="1337056" y="58420"/>
                  </a:lnTo>
                  <a:cubicBezTo>
                    <a:pt x="1352423" y="63881"/>
                    <a:pt x="1367790" y="69850"/>
                    <a:pt x="1382903" y="76073"/>
                  </a:cubicBezTo>
                  <a:lnTo>
                    <a:pt x="1427734" y="96012"/>
                  </a:lnTo>
                  <a:cubicBezTo>
                    <a:pt x="1442593" y="102997"/>
                    <a:pt x="1457198" y="110363"/>
                    <a:pt x="1471549" y="118110"/>
                  </a:cubicBezTo>
                  <a:lnTo>
                    <a:pt x="1514221" y="142367"/>
                  </a:lnTo>
                  <a:cubicBezTo>
                    <a:pt x="1528318" y="150749"/>
                    <a:pt x="1542034" y="159512"/>
                    <a:pt x="1555750" y="168656"/>
                  </a:cubicBezTo>
                  <a:lnTo>
                    <a:pt x="1595882" y="196977"/>
                  </a:lnTo>
                  <a:cubicBezTo>
                    <a:pt x="1609090" y="206756"/>
                    <a:pt x="1621917" y="216789"/>
                    <a:pt x="1634617" y="227203"/>
                  </a:cubicBezTo>
                  <a:lnTo>
                    <a:pt x="1671828" y="259207"/>
                  </a:lnTo>
                  <a:cubicBezTo>
                    <a:pt x="1683893" y="270256"/>
                    <a:pt x="1695831" y="281432"/>
                    <a:pt x="1707388" y="293116"/>
                  </a:cubicBezTo>
                  <a:lnTo>
                    <a:pt x="1741297" y="328676"/>
                  </a:lnTo>
                  <a:cubicBezTo>
                    <a:pt x="1752346" y="340741"/>
                    <a:pt x="1763014" y="353187"/>
                    <a:pt x="1773301" y="365887"/>
                  </a:cubicBezTo>
                  <a:lnTo>
                    <a:pt x="1803400" y="404368"/>
                  </a:lnTo>
                  <a:cubicBezTo>
                    <a:pt x="1813179" y="417576"/>
                    <a:pt x="1822577" y="430911"/>
                    <a:pt x="1831721" y="444500"/>
                  </a:cubicBezTo>
                  <a:lnTo>
                    <a:pt x="1858010" y="486029"/>
                  </a:lnTo>
                  <a:cubicBezTo>
                    <a:pt x="1866392" y="500126"/>
                    <a:pt x="1874520" y="514350"/>
                    <a:pt x="1882267" y="528701"/>
                  </a:cubicBezTo>
                  <a:lnTo>
                    <a:pt x="1904365" y="572516"/>
                  </a:lnTo>
                  <a:cubicBezTo>
                    <a:pt x="1911350" y="587375"/>
                    <a:pt x="1917954" y="602234"/>
                    <a:pt x="1924304" y="617347"/>
                  </a:cubicBezTo>
                  <a:lnTo>
                    <a:pt x="1941957" y="663194"/>
                  </a:lnTo>
                  <a:cubicBezTo>
                    <a:pt x="1947418" y="678561"/>
                    <a:pt x="1952625" y="694182"/>
                    <a:pt x="1957324" y="709803"/>
                  </a:cubicBezTo>
                  <a:lnTo>
                    <a:pt x="1970405" y="757174"/>
                  </a:lnTo>
                  <a:cubicBezTo>
                    <a:pt x="1974342" y="773049"/>
                    <a:pt x="1978025" y="789051"/>
                    <a:pt x="1981200" y="805053"/>
                  </a:cubicBezTo>
                  <a:lnTo>
                    <a:pt x="1989582" y="853440"/>
                  </a:lnTo>
                  <a:cubicBezTo>
                    <a:pt x="1991995" y="869569"/>
                    <a:pt x="1994028" y="885825"/>
                    <a:pt x="1995551" y="902208"/>
                  </a:cubicBezTo>
                  <a:lnTo>
                    <a:pt x="1999107" y="951103"/>
                  </a:lnTo>
                  <a:cubicBezTo>
                    <a:pt x="1999869" y="967486"/>
                    <a:pt x="2000250" y="983869"/>
                    <a:pt x="2000250" y="1000125"/>
                  </a:cubicBezTo>
                  <a:close/>
                </a:path>
              </a:pathLst>
            </a:custGeom>
            <a:solidFill>
              <a:srgbClr val="333333">
                <a:alpha val="8274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1840908" y="6444149"/>
            <a:ext cx="2812852" cy="2812852"/>
            <a:chOff x="0" y="0"/>
            <a:chExt cx="2000250" cy="20002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0250" cy="2000250"/>
            </a:xfrm>
            <a:custGeom>
              <a:avLst/>
              <a:gdLst/>
              <a:ahLst/>
              <a:cxnLst/>
              <a:rect l="l" t="t" r="r" b="b"/>
              <a:pathLst>
                <a:path w="2000250" h="2000250">
                  <a:moveTo>
                    <a:pt x="2000250" y="1000125"/>
                  </a:moveTo>
                  <a:lnTo>
                    <a:pt x="1999107" y="1049147"/>
                  </a:lnTo>
                  <a:cubicBezTo>
                    <a:pt x="1998345" y="1065530"/>
                    <a:pt x="1997075" y="1081786"/>
                    <a:pt x="1995551" y="1098042"/>
                  </a:cubicBezTo>
                  <a:lnTo>
                    <a:pt x="1989582" y="1146810"/>
                  </a:lnTo>
                  <a:cubicBezTo>
                    <a:pt x="1987169" y="1162939"/>
                    <a:pt x="1984375" y="1179068"/>
                    <a:pt x="1981200" y="1195197"/>
                  </a:cubicBezTo>
                  <a:lnTo>
                    <a:pt x="1970405" y="1243076"/>
                  </a:lnTo>
                  <a:cubicBezTo>
                    <a:pt x="1966468" y="1258951"/>
                    <a:pt x="1962023" y="1274699"/>
                    <a:pt x="1957324" y="1290447"/>
                  </a:cubicBezTo>
                  <a:lnTo>
                    <a:pt x="1941957" y="1337056"/>
                  </a:lnTo>
                  <a:cubicBezTo>
                    <a:pt x="1936496" y="1352423"/>
                    <a:pt x="1930527" y="1367790"/>
                    <a:pt x="1924304" y="1382903"/>
                  </a:cubicBezTo>
                  <a:lnTo>
                    <a:pt x="1904365" y="1427734"/>
                  </a:lnTo>
                  <a:cubicBezTo>
                    <a:pt x="1897380" y="1442593"/>
                    <a:pt x="1890014" y="1457198"/>
                    <a:pt x="1882267" y="1471549"/>
                  </a:cubicBezTo>
                  <a:lnTo>
                    <a:pt x="1858010" y="1514221"/>
                  </a:lnTo>
                  <a:cubicBezTo>
                    <a:pt x="1849628" y="1528318"/>
                    <a:pt x="1840865" y="1542034"/>
                    <a:pt x="1831721" y="1555750"/>
                  </a:cubicBezTo>
                  <a:lnTo>
                    <a:pt x="1803400" y="1595882"/>
                  </a:lnTo>
                  <a:cubicBezTo>
                    <a:pt x="1793621" y="1609090"/>
                    <a:pt x="1783588" y="1621917"/>
                    <a:pt x="1773174" y="1634617"/>
                  </a:cubicBezTo>
                  <a:lnTo>
                    <a:pt x="1741170" y="1671828"/>
                  </a:lnTo>
                  <a:cubicBezTo>
                    <a:pt x="1730121" y="1683893"/>
                    <a:pt x="1718945" y="1695831"/>
                    <a:pt x="1707261" y="1707388"/>
                  </a:cubicBezTo>
                  <a:lnTo>
                    <a:pt x="1671701" y="1741297"/>
                  </a:lnTo>
                  <a:cubicBezTo>
                    <a:pt x="1659636" y="1752346"/>
                    <a:pt x="1647190" y="1763014"/>
                    <a:pt x="1634490" y="1773301"/>
                  </a:cubicBezTo>
                  <a:lnTo>
                    <a:pt x="1595882" y="1803400"/>
                  </a:lnTo>
                  <a:cubicBezTo>
                    <a:pt x="1582674" y="1813179"/>
                    <a:pt x="1569339" y="1822577"/>
                    <a:pt x="1555750" y="1831721"/>
                  </a:cubicBezTo>
                  <a:lnTo>
                    <a:pt x="1514221" y="1858010"/>
                  </a:lnTo>
                  <a:cubicBezTo>
                    <a:pt x="1500124" y="1866392"/>
                    <a:pt x="1485900" y="1874520"/>
                    <a:pt x="1471549" y="1882267"/>
                  </a:cubicBezTo>
                  <a:lnTo>
                    <a:pt x="1427734" y="1904365"/>
                  </a:lnTo>
                  <a:cubicBezTo>
                    <a:pt x="1412875" y="1911350"/>
                    <a:pt x="1398016" y="1917954"/>
                    <a:pt x="1382903" y="1924304"/>
                  </a:cubicBezTo>
                  <a:lnTo>
                    <a:pt x="1337056" y="1941957"/>
                  </a:lnTo>
                  <a:cubicBezTo>
                    <a:pt x="1321689" y="1947418"/>
                    <a:pt x="1306068" y="1952625"/>
                    <a:pt x="1290447" y="1957324"/>
                  </a:cubicBezTo>
                  <a:lnTo>
                    <a:pt x="1243076" y="1970405"/>
                  </a:lnTo>
                  <a:cubicBezTo>
                    <a:pt x="1227201" y="1974342"/>
                    <a:pt x="1211199" y="1978025"/>
                    <a:pt x="1195197" y="1981200"/>
                  </a:cubicBezTo>
                  <a:lnTo>
                    <a:pt x="1146810" y="1989582"/>
                  </a:lnTo>
                  <a:cubicBezTo>
                    <a:pt x="1130681" y="1991995"/>
                    <a:pt x="1114425" y="1994028"/>
                    <a:pt x="1098042" y="1995551"/>
                  </a:cubicBezTo>
                  <a:lnTo>
                    <a:pt x="1049147" y="1999107"/>
                  </a:lnTo>
                  <a:cubicBezTo>
                    <a:pt x="1032764" y="1999869"/>
                    <a:pt x="1016381" y="2000250"/>
                    <a:pt x="1000125" y="2000250"/>
                  </a:cubicBezTo>
                  <a:lnTo>
                    <a:pt x="951103" y="1999107"/>
                  </a:lnTo>
                  <a:cubicBezTo>
                    <a:pt x="934720" y="1998345"/>
                    <a:pt x="918464" y="1997075"/>
                    <a:pt x="902208" y="1995551"/>
                  </a:cubicBezTo>
                  <a:lnTo>
                    <a:pt x="853440" y="1989582"/>
                  </a:lnTo>
                  <a:cubicBezTo>
                    <a:pt x="837311" y="1987169"/>
                    <a:pt x="821182" y="1984375"/>
                    <a:pt x="805053" y="1981200"/>
                  </a:cubicBezTo>
                  <a:lnTo>
                    <a:pt x="757174" y="1970405"/>
                  </a:lnTo>
                  <a:cubicBezTo>
                    <a:pt x="741299" y="1966468"/>
                    <a:pt x="725551" y="1962023"/>
                    <a:pt x="709803" y="1957324"/>
                  </a:cubicBezTo>
                  <a:lnTo>
                    <a:pt x="663194" y="1941957"/>
                  </a:lnTo>
                  <a:cubicBezTo>
                    <a:pt x="647827" y="1936496"/>
                    <a:pt x="632460" y="1930527"/>
                    <a:pt x="617347" y="1924304"/>
                  </a:cubicBezTo>
                  <a:lnTo>
                    <a:pt x="572516" y="1904365"/>
                  </a:lnTo>
                  <a:cubicBezTo>
                    <a:pt x="557657" y="1897380"/>
                    <a:pt x="543052" y="1890014"/>
                    <a:pt x="528701" y="1882267"/>
                  </a:cubicBezTo>
                  <a:lnTo>
                    <a:pt x="486029" y="1858010"/>
                  </a:lnTo>
                  <a:cubicBezTo>
                    <a:pt x="471932" y="1849628"/>
                    <a:pt x="458216" y="1840865"/>
                    <a:pt x="444500" y="1831721"/>
                  </a:cubicBezTo>
                  <a:lnTo>
                    <a:pt x="404368" y="1803400"/>
                  </a:lnTo>
                  <a:cubicBezTo>
                    <a:pt x="391160" y="1793621"/>
                    <a:pt x="378333" y="1783588"/>
                    <a:pt x="365633" y="1773174"/>
                  </a:cubicBezTo>
                  <a:lnTo>
                    <a:pt x="328422" y="1741170"/>
                  </a:lnTo>
                  <a:cubicBezTo>
                    <a:pt x="316357" y="1730121"/>
                    <a:pt x="304419" y="1718945"/>
                    <a:pt x="292862" y="1707261"/>
                  </a:cubicBezTo>
                  <a:lnTo>
                    <a:pt x="258953" y="1671701"/>
                  </a:lnTo>
                  <a:cubicBezTo>
                    <a:pt x="247904" y="1659636"/>
                    <a:pt x="237236" y="1647190"/>
                    <a:pt x="226949" y="1634490"/>
                  </a:cubicBezTo>
                  <a:lnTo>
                    <a:pt x="196723" y="1595755"/>
                  </a:lnTo>
                  <a:cubicBezTo>
                    <a:pt x="186944" y="1582547"/>
                    <a:pt x="177546" y="1569212"/>
                    <a:pt x="168402" y="1555623"/>
                  </a:cubicBezTo>
                  <a:lnTo>
                    <a:pt x="142113" y="1514094"/>
                  </a:lnTo>
                  <a:cubicBezTo>
                    <a:pt x="133731" y="1499997"/>
                    <a:pt x="125603" y="1485773"/>
                    <a:pt x="117856" y="1471422"/>
                  </a:cubicBezTo>
                  <a:lnTo>
                    <a:pt x="95758" y="1427607"/>
                  </a:lnTo>
                  <a:cubicBezTo>
                    <a:pt x="88773" y="1412748"/>
                    <a:pt x="82169" y="1397889"/>
                    <a:pt x="75819" y="1382776"/>
                  </a:cubicBezTo>
                  <a:lnTo>
                    <a:pt x="58420" y="1337056"/>
                  </a:lnTo>
                  <a:cubicBezTo>
                    <a:pt x="52959" y="1321689"/>
                    <a:pt x="47752" y="1306068"/>
                    <a:pt x="43053" y="1290447"/>
                  </a:cubicBezTo>
                  <a:lnTo>
                    <a:pt x="29972" y="1243076"/>
                  </a:lnTo>
                  <a:cubicBezTo>
                    <a:pt x="26035" y="1227201"/>
                    <a:pt x="22352" y="1211199"/>
                    <a:pt x="19177" y="1195197"/>
                  </a:cubicBezTo>
                  <a:lnTo>
                    <a:pt x="10795" y="1146937"/>
                  </a:lnTo>
                  <a:cubicBezTo>
                    <a:pt x="8382" y="1130681"/>
                    <a:pt x="6477" y="1114425"/>
                    <a:pt x="4826" y="1098169"/>
                  </a:cubicBezTo>
                  <a:lnTo>
                    <a:pt x="1143" y="1049147"/>
                  </a:lnTo>
                  <a:cubicBezTo>
                    <a:pt x="381" y="1032891"/>
                    <a:pt x="0" y="1016508"/>
                    <a:pt x="0" y="1000125"/>
                  </a:cubicBezTo>
                  <a:lnTo>
                    <a:pt x="1143" y="951103"/>
                  </a:lnTo>
                  <a:cubicBezTo>
                    <a:pt x="1905" y="934720"/>
                    <a:pt x="3175" y="918464"/>
                    <a:pt x="4699" y="902208"/>
                  </a:cubicBezTo>
                  <a:lnTo>
                    <a:pt x="10668" y="853440"/>
                  </a:lnTo>
                  <a:cubicBezTo>
                    <a:pt x="13081" y="837311"/>
                    <a:pt x="15875" y="821182"/>
                    <a:pt x="19050" y="805053"/>
                  </a:cubicBezTo>
                  <a:lnTo>
                    <a:pt x="29845" y="757174"/>
                  </a:lnTo>
                  <a:cubicBezTo>
                    <a:pt x="33782" y="741299"/>
                    <a:pt x="38227" y="725551"/>
                    <a:pt x="42926" y="709803"/>
                  </a:cubicBezTo>
                  <a:lnTo>
                    <a:pt x="58420" y="663194"/>
                  </a:lnTo>
                  <a:cubicBezTo>
                    <a:pt x="63881" y="647827"/>
                    <a:pt x="69850" y="632460"/>
                    <a:pt x="76073" y="617347"/>
                  </a:cubicBezTo>
                  <a:lnTo>
                    <a:pt x="96012" y="572516"/>
                  </a:lnTo>
                  <a:cubicBezTo>
                    <a:pt x="102997" y="557657"/>
                    <a:pt x="110363" y="543052"/>
                    <a:pt x="118110" y="528701"/>
                  </a:cubicBezTo>
                  <a:lnTo>
                    <a:pt x="142367" y="486029"/>
                  </a:lnTo>
                  <a:cubicBezTo>
                    <a:pt x="150749" y="471932"/>
                    <a:pt x="159512" y="458216"/>
                    <a:pt x="168656" y="444500"/>
                  </a:cubicBezTo>
                  <a:lnTo>
                    <a:pt x="196977" y="404368"/>
                  </a:lnTo>
                  <a:cubicBezTo>
                    <a:pt x="206756" y="391160"/>
                    <a:pt x="216789" y="378333"/>
                    <a:pt x="227203" y="365633"/>
                  </a:cubicBezTo>
                  <a:lnTo>
                    <a:pt x="259207" y="328422"/>
                  </a:lnTo>
                  <a:cubicBezTo>
                    <a:pt x="270256" y="316357"/>
                    <a:pt x="281432" y="304419"/>
                    <a:pt x="293116" y="292862"/>
                  </a:cubicBezTo>
                  <a:lnTo>
                    <a:pt x="328676" y="258953"/>
                  </a:lnTo>
                  <a:cubicBezTo>
                    <a:pt x="340741" y="247904"/>
                    <a:pt x="353187" y="237236"/>
                    <a:pt x="365887" y="226949"/>
                  </a:cubicBezTo>
                  <a:lnTo>
                    <a:pt x="404622" y="196723"/>
                  </a:lnTo>
                  <a:cubicBezTo>
                    <a:pt x="417830" y="186944"/>
                    <a:pt x="431165" y="177546"/>
                    <a:pt x="444754" y="168402"/>
                  </a:cubicBezTo>
                  <a:lnTo>
                    <a:pt x="486283" y="142113"/>
                  </a:lnTo>
                  <a:cubicBezTo>
                    <a:pt x="500380" y="133731"/>
                    <a:pt x="514604" y="125603"/>
                    <a:pt x="528955" y="117856"/>
                  </a:cubicBezTo>
                  <a:lnTo>
                    <a:pt x="572770" y="95758"/>
                  </a:lnTo>
                  <a:cubicBezTo>
                    <a:pt x="587629" y="88773"/>
                    <a:pt x="602488" y="82169"/>
                    <a:pt x="617601" y="75819"/>
                  </a:cubicBezTo>
                  <a:lnTo>
                    <a:pt x="663194" y="58420"/>
                  </a:lnTo>
                  <a:cubicBezTo>
                    <a:pt x="678561" y="52959"/>
                    <a:pt x="694182" y="47752"/>
                    <a:pt x="709803" y="43053"/>
                  </a:cubicBezTo>
                  <a:lnTo>
                    <a:pt x="757174" y="29972"/>
                  </a:lnTo>
                  <a:cubicBezTo>
                    <a:pt x="773049" y="26035"/>
                    <a:pt x="789051" y="22352"/>
                    <a:pt x="805053" y="19177"/>
                  </a:cubicBezTo>
                  <a:lnTo>
                    <a:pt x="853313" y="10795"/>
                  </a:lnTo>
                  <a:cubicBezTo>
                    <a:pt x="869569" y="8382"/>
                    <a:pt x="885825" y="6477"/>
                    <a:pt x="902081" y="4826"/>
                  </a:cubicBezTo>
                  <a:lnTo>
                    <a:pt x="951103" y="1143"/>
                  </a:lnTo>
                  <a:cubicBezTo>
                    <a:pt x="967359" y="381"/>
                    <a:pt x="983742" y="0"/>
                    <a:pt x="1000125" y="0"/>
                  </a:cubicBezTo>
                  <a:lnTo>
                    <a:pt x="1049147" y="1143"/>
                  </a:lnTo>
                  <a:cubicBezTo>
                    <a:pt x="1065530" y="1905"/>
                    <a:pt x="1081786" y="3175"/>
                    <a:pt x="1098042" y="4699"/>
                  </a:cubicBezTo>
                  <a:lnTo>
                    <a:pt x="1146810" y="10795"/>
                  </a:lnTo>
                  <a:cubicBezTo>
                    <a:pt x="1162939" y="13208"/>
                    <a:pt x="1179068" y="16002"/>
                    <a:pt x="1195197" y="19177"/>
                  </a:cubicBezTo>
                  <a:lnTo>
                    <a:pt x="1243076" y="29972"/>
                  </a:lnTo>
                  <a:cubicBezTo>
                    <a:pt x="1258951" y="33909"/>
                    <a:pt x="1274699" y="38354"/>
                    <a:pt x="1290447" y="43053"/>
                  </a:cubicBezTo>
                  <a:lnTo>
                    <a:pt x="1337056" y="58420"/>
                  </a:lnTo>
                  <a:cubicBezTo>
                    <a:pt x="1352423" y="63881"/>
                    <a:pt x="1367790" y="69850"/>
                    <a:pt x="1382903" y="76073"/>
                  </a:cubicBezTo>
                  <a:lnTo>
                    <a:pt x="1427734" y="96012"/>
                  </a:lnTo>
                  <a:cubicBezTo>
                    <a:pt x="1442593" y="102997"/>
                    <a:pt x="1457198" y="110363"/>
                    <a:pt x="1471549" y="118110"/>
                  </a:cubicBezTo>
                  <a:lnTo>
                    <a:pt x="1514221" y="142367"/>
                  </a:lnTo>
                  <a:cubicBezTo>
                    <a:pt x="1528318" y="150749"/>
                    <a:pt x="1542034" y="159512"/>
                    <a:pt x="1555750" y="168656"/>
                  </a:cubicBezTo>
                  <a:lnTo>
                    <a:pt x="1595882" y="196977"/>
                  </a:lnTo>
                  <a:cubicBezTo>
                    <a:pt x="1609090" y="206756"/>
                    <a:pt x="1621917" y="216789"/>
                    <a:pt x="1634617" y="227203"/>
                  </a:cubicBezTo>
                  <a:lnTo>
                    <a:pt x="1671828" y="259207"/>
                  </a:lnTo>
                  <a:cubicBezTo>
                    <a:pt x="1683893" y="270256"/>
                    <a:pt x="1695831" y="281432"/>
                    <a:pt x="1707388" y="293116"/>
                  </a:cubicBezTo>
                  <a:lnTo>
                    <a:pt x="1741297" y="328676"/>
                  </a:lnTo>
                  <a:cubicBezTo>
                    <a:pt x="1752346" y="340741"/>
                    <a:pt x="1763014" y="353187"/>
                    <a:pt x="1773301" y="365887"/>
                  </a:cubicBezTo>
                  <a:lnTo>
                    <a:pt x="1803400" y="404368"/>
                  </a:lnTo>
                  <a:cubicBezTo>
                    <a:pt x="1813179" y="417576"/>
                    <a:pt x="1822577" y="430911"/>
                    <a:pt x="1831721" y="444500"/>
                  </a:cubicBezTo>
                  <a:lnTo>
                    <a:pt x="1858010" y="486029"/>
                  </a:lnTo>
                  <a:cubicBezTo>
                    <a:pt x="1866392" y="500126"/>
                    <a:pt x="1874520" y="514350"/>
                    <a:pt x="1882267" y="528701"/>
                  </a:cubicBezTo>
                  <a:lnTo>
                    <a:pt x="1904365" y="572516"/>
                  </a:lnTo>
                  <a:cubicBezTo>
                    <a:pt x="1911350" y="587375"/>
                    <a:pt x="1917954" y="602234"/>
                    <a:pt x="1924304" y="617347"/>
                  </a:cubicBezTo>
                  <a:lnTo>
                    <a:pt x="1941957" y="663194"/>
                  </a:lnTo>
                  <a:cubicBezTo>
                    <a:pt x="1947418" y="678561"/>
                    <a:pt x="1952625" y="694182"/>
                    <a:pt x="1957324" y="709803"/>
                  </a:cubicBezTo>
                  <a:lnTo>
                    <a:pt x="1970405" y="757174"/>
                  </a:lnTo>
                  <a:cubicBezTo>
                    <a:pt x="1974342" y="773049"/>
                    <a:pt x="1978025" y="789051"/>
                    <a:pt x="1981200" y="805053"/>
                  </a:cubicBezTo>
                  <a:lnTo>
                    <a:pt x="1989582" y="853440"/>
                  </a:lnTo>
                  <a:cubicBezTo>
                    <a:pt x="1991995" y="869569"/>
                    <a:pt x="1994028" y="885825"/>
                    <a:pt x="1995551" y="902208"/>
                  </a:cubicBezTo>
                  <a:lnTo>
                    <a:pt x="1999107" y="951103"/>
                  </a:lnTo>
                  <a:cubicBezTo>
                    <a:pt x="1999869" y="967486"/>
                    <a:pt x="2000250" y="983869"/>
                    <a:pt x="2000250" y="1000125"/>
                  </a:cubicBezTo>
                  <a:close/>
                </a:path>
              </a:pathLst>
            </a:custGeom>
            <a:solidFill>
              <a:srgbClr val="333333">
                <a:alpha val="8274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248973" y="934574"/>
            <a:ext cx="6315053" cy="1004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5714" b="1">
                <a:solidFill>
                  <a:srgbClr val="00957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How’s Your SHED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03277" y="2772111"/>
            <a:ext cx="1097427" cy="534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093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Sleep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242338" y="7537243"/>
            <a:ext cx="1629592" cy="534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093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Exercise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09706" y="8974074"/>
            <a:ext cx="5012796" cy="518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093">
                <a:solidFill>
                  <a:srgbClr val="333333"/>
                </a:solidFill>
                <a:latin typeface="Canva Sans"/>
                <a:ea typeface="Canva Sans"/>
                <a:cs typeface="Canva Sans"/>
                <a:sym typeface="Canva Sans"/>
              </a:rPr>
              <a:t>www.farmwellhub.ie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843891" y="7537243"/>
            <a:ext cx="824286" cy="534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093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Diet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72320" y="2772111"/>
            <a:ext cx="1990173" cy="534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093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Hydration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634173" y="1679031"/>
            <a:ext cx="2812852" cy="2812852"/>
            <a:chOff x="0" y="0"/>
            <a:chExt cx="2000250" cy="2000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0377" cy="2000250"/>
            </a:xfrm>
            <a:custGeom>
              <a:avLst/>
              <a:gdLst/>
              <a:ahLst/>
              <a:cxnLst/>
              <a:rect l="l" t="t" r="r" b="b"/>
              <a:pathLst>
                <a:path w="2000377" h="2000250">
                  <a:moveTo>
                    <a:pt x="1000125" y="0"/>
                  </a:moveTo>
                  <a:cubicBezTo>
                    <a:pt x="983742" y="0"/>
                    <a:pt x="967359" y="381"/>
                    <a:pt x="951103" y="1143"/>
                  </a:cubicBezTo>
                  <a:lnTo>
                    <a:pt x="902081" y="4826"/>
                  </a:lnTo>
                  <a:cubicBezTo>
                    <a:pt x="885825" y="6477"/>
                    <a:pt x="869569" y="8382"/>
                    <a:pt x="853313" y="10795"/>
                  </a:cubicBezTo>
                  <a:lnTo>
                    <a:pt x="804926" y="19177"/>
                  </a:lnTo>
                  <a:cubicBezTo>
                    <a:pt x="788924" y="22352"/>
                    <a:pt x="772922" y="25908"/>
                    <a:pt x="757047" y="29972"/>
                  </a:cubicBezTo>
                  <a:lnTo>
                    <a:pt x="709803" y="43053"/>
                  </a:lnTo>
                  <a:cubicBezTo>
                    <a:pt x="694182" y="47752"/>
                    <a:pt x="678561" y="52959"/>
                    <a:pt x="663194" y="58420"/>
                  </a:cubicBezTo>
                  <a:lnTo>
                    <a:pt x="617347" y="76073"/>
                  </a:lnTo>
                  <a:cubicBezTo>
                    <a:pt x="602234" y="82296"/>
                    <a:pt x="587248" y="89027"/>
                    <a:pt x="572516" y="96012"/>
                  </a:cubicBezTo>
                  <a:lnTo>
                    <a:pt x="528701" y="118110"/>
                  </a:lnTo>
                  <a:cubicBezTo>
                    <a:pt x="514223" y="125857"/>
                    <a:pt x="499999" y="133858"/>
                    <a:pt x="486029" y="142367"/>
                  </a:cubicBezTo>
                  <a:lnTo>
                    <a:pt x="444500" y="168529"/>
                  </a:lnTo>
                  <a:cubicBezTo>
                    <a:pt x="430911" y="177673"/>
                    <a:pt x="417576" y="187071"/>
                    <a:pt x="404368" y="196850"/>
                  </a:cubicBezTo>
                  <a:lnTo>
                    <a:pt x="365633" y="227076"/>
                  </a:lnTo>
                  <a:cubicBezTo>
                    <a:pt x="352933" y="237490"/>
                    <a:pt x="340614" y="248158"/>
                    <a:pt x="328422" y="259080"/>
                  </a:cubicBezTo>
                  <a:lnTo>
                    <a:pt x="292862" y="292989"/>
                  </a:lnTo>
                  <a:cubicBezTo>
                    <a:pt x="281305" y="304546"/>
                    <a:pt x="270002" y="316357"/>
                    <a:pt x="258953" y="328549"/>
                  </a:cubicBezTo>
                  <a:lnTo>
                    <a:pt x="226949" y="365760"/>
                  </a:lnTo>
                  <a:cubicBezTo>
                    <a:pt x="216535" y="378460"/>
                    <a:pt x="206502" y="391287"/>
                    <a:pt x="196723" y="404495"/>
                  </a:cubicBezTo>
                  <a:lnTo>
                    <a:pt x="168529" y="444500"/>
                  </a:lnTo>
                  <a:cubicBezTo>
                    <a:pt x="159385" y="458089"/>
                    <a:pt x="150622" y="471932"/>
                    <a:pt x="142240" y="486029"/>
                  </a:cubicBezTo>
                  <a:lnTo>
                    <a:pt x="118110" y="528701"/>
                  </a:lnTo>
                  <a:cubicBezTo>
                    <a:pt x="110363" y="543179"/>
                    <a:pt x="102997" y="557784"/>
                    <a:pt x="96012" y="572516"/>
                  </a:cubicBezTo>
                  <a:lnTo>
                    <a:pt x="76073" y="617347"/>
                  </a:lnTo>
                  <a:cubicBezTo>
                    <a:pt x="69850" y="632460"/>
                    <a:pt x="63881" y="647700"/>
                    <a:pt x="58420" y="663194"/>
                  </a:cubicBezTo>
                  <a:lnTo>
                    <a:pt x="43053" y="709803"/>
                  </a:lnTo>
                  <a:cubicBezTo>
                    <a:pt x="38354" y="725424"/>
                    <a:pt x="33909" y="741299"/>
                    <a:pt x="29972" y="757174"/>
                  </a:cubicBezTo>
                  <a:lnTo>
                    <a:pt x="19177" y="805053"/>
                  </a:lnTo>
                  <a:cubicBezTo>
                    <a:pt x="16002" y="821055"/>
                    <a:pt x="13208" y="837184"/>
                    <a:pt x="10795" y="853440"/>
                  </a:cubicBezTo>
                  <a:lnTo>
                    <a:pt x="4826" y="902081"/>
                  </a:lnTo>
                  <a:cubicBezTo>
                    <a:pt x="3175" y="918337"/>
                    <a:pt x="2032" y="934720"/>
                    <a:pt x="1143" y="951103"/>
                  </a:cubicBezTo>
                  <a:lnTo>
                    <a:pt x="0" y="1000125"/>
                  </a:lnTo>
                  <a:lnTo>
                    <a:pt x="0" y="1000506"/>
                  </a:lnTo>
                  <a:cubicBezTo>
                    <a:pt x="0" y="1016762"/>
                    <a:pt x="381" y="1032891"/>
                    <a:pt x="1143" y="1049147"/>
                  </a:cubicBezTo>
                  <a:lnTo>
                    <a:pt x="4699" y="1098042"/>
                  </a:lnTo>
                  <a:cubicBezTo>
                    <a:pt x="6350" y="1114298"/>
                    <a:pt x="8255" y="1130554"/>
                    <a:pt x="10668" y="1146810"/>
                  </a:cubicBezTo>
                  <a:lnTo>
                    <a:pt x="19050" y="1195197"/>
                  </a:lnTo>
                  <a:cubicBezTo>
                    <a:pt x="22225" y="1211199"/>
                    <a:pt x="25781" y="1227201"/>
                    <a:pt x="29845" y="1243076"/>
                  </a:cubicBezTo>
                  <a:lnTo>
                    <a:pt x="42926" y="1290447"/>
                  </a:lnTo>
                  <a:cubicBezTo>
                    <a:pt x="47625" y="1306068"/>
                    <a:pt x="52832" y="1321689"/>
                    <a:pt x="58293" y="1337056"/>
                  </a:cubicBezTo>
                  <a:lnTo>
                    <a:pt x="75946" y="1382903"/>
                  </a:lnTo>
                  <a:cubicBezTo>
                    <a:pt x="82169" y="1398016"/>
                    <a:pt x="88900" y="1413002"/>
                    <a:pt x="95885" y="1427734"/>
                  </a:cubicBezTo>
                  <a:lnTo>
                    <a:pt x="117983" y="1471549"/>
                  </a:lnTo>
                  <a:cubicBezTo>
                    <a:pt x="125730" y="1486027"/>
                    <a:pt x="133731" y="1500251"/>
                    <a:pt x="142240" y="1514221"/>
                  </a:cubicBezTo>
                  <a:lnTo>
                    <a:pt x="168529" y="1555750"/>
                  </a:lnTo>
                  <a:cubicBezTo>
                    <a:pt x="177673" y="1569339"/>
                    <a:pt x="187071" y="1582674"/>
                    <a:pt x="196850" y="1595882"/>
                  </a:cubicBezTo>
                  <a:lnTo>
                    <a:pt x="227076" y="1634617"/>
                  </a:lnTo>
                  <a:cubicBezTo>
                    <a:pt x="237490" y="1647317"/>
                    <a:pt x="248158" y="1659636"/>
                    <a:pt x="259080" y="1671828"/>
                  </a:cubicBezTo>
                  <a:lnTo>
                    <a:pt x="292989" y="1707388"/>
                  </a:lnTo>
                  <a:cubicBezTo>
                    <a:pt x="304546" y="1718945"/>
                    <a:pt x="316357" y="1730248"/>
                    <a:pt x="328549" y="1741297"/>
                  </a:cubicBezTo>
                  <a:lnTo>
                    <a:pt x="365760" y="1773301"/>
                  </a:lnTo>
                  <a:cubicBezTo>
                    <a:pt x="378460" y="1783715"/>
                    <a:pt x="391287" y="1793748"/>
                    <a:pt x="404495" y="1803527"/>
                  </a:cubicBezTo>
                  <a:lnTo>
                    <a:pt x="444500" y="1831721"/>
                  </a:lnTo>
                  <a:cubicBezTo>
                    <a:pt x="458089" y="1840865"/>
                    <a:pt x="471932" y="1849628"/>
                    <a:pt x="486029" y="1858010"/>
                  </a:cubicBezTo>
                  <a:lnTo>
                    <a:pt x="528701" y="1882267"/>
                  </a:lnTo>
                  <a:cubicBezTo>
                    <a:pt x="543179" y="1890014"/>
                    <a:pt x="557784" y="1897380"/>
                    <a:pt x="572516" y="1904365"/>
                  </a:cubicBezTo>
                  <a:lnTo>
                    <a:pt x="617347" y="1924304"/>
                  </a:lnTo>
                  <a:cubicBezTo>
                    <a:pt x="632460" y="1930527"/>
                    <a:pt x="647700" y="1936496"/>
                    <a:pt x="663194" y="1941957"/>
                  </a:cubicBezTo>
                  <a:lnTo>
                    <a:pt x="709803" y="1957324"/>
                  </a:lnTo>
                  <a:cubicBezTo>
                    <a:pt x="725424" y="1962023"/>
                    <a:pt x="741299" y="1966468"/>
                    <a:pt x="757174" y="1970405"/>
                  </a:cubicBezTo>
                  <a:lnTo>
                    <a:pt x="805053" y="1981200"/>
                  </a:lnTo>
                  <a:cubicBezTo>
                    <a:pt x="821055" y="1984375"/>
                    <a:pt x="837184" y="1987169"/>
                    <a:pt x="853440" y="1989582"/>
                  </a:cubicBezTo>
                  <a:lnTo>
                    <a:pt x="902208" y="1995551"/>
                  </a:lnTo>
                  <a:cubicBezTo>
                    <a:pt x="918464" y="1997203"/>
                    <a:pt x="934847" y="1998345"/>
                    <a:pt x="951103" y="1999107"/>
                  </a:cubicBezTo>
                  <a:lnTo>
                    <a:pt x="1000125" y="2000250"/>
                  </a:lnTo>
                  <a:cubicBezTo>
                    <a:pt x="1016508" y="2000250"/>
                    <a:pt x="1032891" y="1999869"/>
                    <a:pt x="1049147" y="1999107"/>
                  </a:cubicBezTo>
                  <a:lnTo>
                    <a:pt x="1098042" y="1995551"/>
                  </a:lnTo>
                  <a:cubicBezTo>
                    <a:pt x="1114298" y="1993900"/>
                    <a:pt x="1130554" y="1991995"/>
                    <a:pt x="1146810" y="1989582"/>
                  </a:cubicBezTo>
                  <a:lnTo>
                    <a:pt x="1195197" y="1981200"/>
                  </a:lnTo>
                  <a:cubicBezTo>
                    <a:pt x="1211199" y="1978025"/>
                    <a:pt x="1227201" y="1974469"/>
                    <a:pt x="1243076" y="1970405"/>
                  </a:cubicBezTo>
                  <a:lnTo>
                    <a:pt x="1290447" y="1957324"/>
                  </a:lnTo>
                  <a:cubicBezTo>
                    <a:pt x="1306068" y="1952625"/>
                    <a:pt x="1321689" y="1947418"/>
                    <a:pt x="1337056" y="1941957"/>
                  </a:cubicBezTo>
                  <a:lnTo>
                    <a:pt x="1382903" y="1924304"/>
                  </a:lnTo>
                  <a:cubicBezTo>
                    <a:pt x="1398016" y="1918081"/>
                    <a:pt x="1413002" y="1911350"/>
                    <a:pt x="1427734" y="1904365"/>
                  </a:cubicBezTo>
                  <a:lnTo>
                    <a:pt x="1471549" y="1882267"/>
                  </a:lnTo>
                  <a:cubicBezTo>
                    <a:pt x="1486027" y="1874520"/>
                    <a:pt x="1500251" y="1866519"/>
                    <a:pt x="1514221" y="1858010"/>
                  </a:cubicBezTo>
                  <a:lnTo>
                    <a:pt x="1555750" y="1831721"/>
                  </a:lnTo>
                  <a:cubicBezTo>
                    <a:pt x="1569339" y="1822577"/>
                    <a:pt x="1582674" y="1813179"/>
                    <a:pt x="1595882" y="1803400"/>
                  </a:cubicBezTo>
                  <a:lnTo>
                    <a:pt x="1634617" y="1773174"/>
                  </a:lnTo>
                  <a:cubicBezTo>
                    <a:pt x="1647317" y="1762760"/>
                    <a:pt x="1659636" y="1752092"/>
                    <a:pt x="1671828" y="1741170"/>
                  </a:cubicBezTo>
                  <a:lnTo>
                    <a:pt x="1707388" y="1707261"/>
                  </a:lnTo>
                  <a:cubicBezTo>
                    <a:pt x="1718945" y="1695704"/>
                    <a:pt x="1730248" y="1683893"/>
                    <a:pt x="1741297" y="1671701"/>
                  </a:cubicBezTo>
                  <a:lnTo>
                    <a:pt x="1773301" y="1634490"/>
                  </a:lnTo>
                  <a:cubicBezTo>
                    <a:pt x="1783715" y="1621790"/>
                    <a:pt x="1793748" y="1608963"/>
                    <a:pt x="1803527" y="1595755"/>
                  </a:cubicBezTo>
                  <a:lnTo>
                    <a:pt x="1831848" y="1555623"/>
                  </a:lnTo>
                  <a:cubicBezTo>
                    <a:pt x="1840992" y="1542034"/>
                    <a:pt x="1849755" y="1528191"/>
                    <a:pt x="1858137" y="1514094"/>
                  </a:cubicBezTo>
                  <a:lnTo>
                    <a:pt x="1882394" y="1471422"/>
                  </a:lnTo>
                  <a:cubicBezTo>
                    <a:pt x="1890141" y="1456944"/>
                    <a:pt x="1897507" y="1442339"/>
                    <a:pt x="1904492" y="1427607"/>
                  </a:cubicBezTo>
                  <a:lnTo>
                    <a:pt x="1924431" y="1382776"/>
                  </a:lnTo>
                  <a:cubicBezTo>
                    <a:pt x="1930654" y="1367663"/>
                    <a:pt x="1936623" y="1352423"/>
                    <a:pt x="1942084" y="1336929"/>
                  </a:cubicBezTo>
                  <a:lnTo>
                    <a:pt x="1957451" y="1290320"/>
                  </a:lnTo>
                  <a:cubicBezTo>
                    <a:pt x="1962150" y="1274699"/>
                    <a:pt x="1966595" y="1258824"/>
                    <a:pt x="1970532" y="1242949"/>
                  </a:cubicBezTo>
                  <a:lnTo>
                    <a:pt x="1981327" y="1195070"/>
                  </a:lnTo>
                  <a:cubicBezTo>
                    <a:pt x="1984502" y="1179068"/>
                    <a:pt x="1987296" y="1162939"/>
                    <a:pt x="1989709" y="1146683"/>
                  </a:cubicBezTo>
                  <a:lnTo>
                    <a:pt x="1995678" y="1097915"/>
                  </a:lnTo>
                  <a:cubicBezTo>
                    <a:pt x="1997329" y="1081659"/>
                    <a:pt x="1998472" y="1065276"/>
                    <a:pt x="1999234" y="1049020"/>
                  </a:cubicBezTo>
                  <a:lnTo>
                    <a:pt x="2000377" y="999998"/>
                  </a:lnTo>
                  <a:cubicBezTo>
                    <a:pt x="2000377" y="983615"/>
                    <a:pt x="1999996" y="967232"/>
                    <a:pt x="1999234" y="950976"/>
                  </a:cubicBezTo>
                  <a:lnTo>
                    <a:pt x="1995678" y="902081"/>
                  </a:lnTo>
                  <a:cubicBezTo>
                    <a:pt x="1994027" y="885825"/>
                    <a:pt x="1992122" y="869569"/>
                    <a:pt x="1989709" y="853313"/>
                  </a:cubicBezTo>
                  <a:lnTo>
                    <a:pt x="1981327" y="804926"/>
                  </a:lnTo>
                  <a:cubicBezTo>
                    <a:pt x="1978152" y="788924"/>
                    <a:pt x="1974596" y="772922"/>
                    <a:pt x="1970532" y="757047"/>
                  </a:cubicBezTo>
                  <a:lnTo>
                    <a:pt x="1957451" y="709676"/>
                  </a:lnTo>
                  <a:cubicBezTo>
                    <a:pt x="1952752" y="694055"/>
                    <a:pt x="1947545" y="678434"/>
                    <a:pt x="1942084" y="663067"/>
                  </a:cubicBezTo>
                  <a:lnTo>
                    <a:pt x="1924431" y="617220"/>
                  </a:lnTo>
                  <a:cubicBezTo>
                    <a:pt x="1918208" y="602107"/>
                    <a:pt x="1911477" y="587121"/>
                    <a:pt x="1904492" y="572389"/>
                  </a:cubicBezTo>
                  <a:lnTo>
                    <a:pt x="1882394" y="528574"/>
                  </a:lnTo>
                  <a:cubicBezTo>
                    <a:pt x="1874647" y="514096"/>
                    <a:pt x="1866646" y="499872"/>
                    <a:pt x="1858137" y="485902"/>
                  </a:cubicBezTo>
                  <a:lnTo>
                    <a:pt x="1831721" y="444500"/>
                  </a:lnTo>
                  <a:cubicBezTo>
                    <a:pt x="1822577" y="430911"/>
                    <a:pt x="1813179" y="417576"/>
                    <a:pt x="1803400" y="404368"/>
                  </a:cubicBezTo>
                  <a:lnTo>
                    <a:pt x="1773174" y="365633"/>
                  </a:lnTo>
                  <a:cubicBezTo>
                    <a:pt x="1762760" y="352933"/>
                    <a:pt x="1752092" y="340614"/>
                    <a:pt x="1741170" y="328422"/>
                  </a:cubicBezTo>
                  <a:lnTo>
                    <a:pt x="1707261" y="292862"/>
                  </a:lnTo>
                  <a:cubicBezTo>
                    <a:pt x="1695704" y="281305"/>
                    <a:pt x="1683893" y="270002"/>
                    <a:pt x="1671701" y="258953"/>
                  </a:cubicBezTo>
                  <a:lnTo>
                    <a:pt x="1634490" y="226949"/>
                  </a:lnTo>
                  <a:cubicBezTo>
                    <a:pt x="1621790" y="216535"/>
                    <a:pt x="1608963" y="206502"/>
                    <a:pt x="1595755" y="196723"/>
                  </a:cubicBezTo>
                  <a:lnTo>
                    <a:pt x="1555623" y="168402"/>
                  </a:lnTo>
                  <a:cubicBezTo>
                    <a:pt x="1542034" y="159258"/>
                    <a:pt x="1528191" y="150495"/>
                    <a:pt x="1514094" y="142113"/>
                  </a:cubicBezTo>
                  <a:lnTo>
                    <a:pt x="1471549" y="118110"/>
                  </a:lnTo>
                  <a:cubicBezTo>
                    <a:pt x="1457071" y="110363"/>
                    <a:pt x="1442466" y="102997"/>
                    <a:pt x="1427734" y="96012"/>
                  </a:cubicBezTo>
                  <a:lnTo>
                    <a:pt x="1382903" y="76073"/>
                  </a:lnTo>
                  <a:cubicBezTo>
                    <a:pt x="1367790" y="69850"/>
                    <a:pt x="1352550" y="63881"/>
                    <a:pt x="1337056" y="58420"/>
                  </a:cubicBezTo>
                  <a:lnTo>
                    <a:pt x="1290447" y="43053"/>
                  </a:lnTo>
                  <a:cubicBezTo>
                    <a:pt x="1274826" y="38354"/>
                    <a:pt x="1258951" y="33909"/>
                    <a:pt x="1243076" y="29972"/>
                  </a:cubicBezTo>
                  <a:lnTo>
                    <a:pt x="1195197" y="19177"/>
                  </a:lnTo>
                  <a:cubicBezTo>
                    <a:pt x="1179195" y="16002"/>
                    <a:pt x="1163066" y="13208"/>
                    <a:pt x="1146810" y="10795"/>
                  </a:cubicBezTo>
                  <a:lnTo>
                    <a:pt x="1098169" y="4826"/>
                  </a:lnTo>
                  <a:cubicBezTo>
                    <a:pt x="1081913" y="3175"/>
                    <a:pt x="1065530" y="2032"/>
                    <a:pt x="1049147" y="1143"/>
                  </a:cubicBezTo>
                  <a:lnTo>
                    <a:pt x="1000125" y="0"/>
                  </a:lnTo>
                  <a:close/>
                </a:path>
              </a:pathLst>
            </a:custGeom>
            <a:solidFill>
              <a:srgbClr val="333333">
                <a:alpha val="8274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634173" y="6444149"/>
            <a:ext cx="2812852" cy="2812852"/>
            <a:chOff x="0" y="0"/>
            <a:chExt cx="2000250" cy="20002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00377" cy="2000250"/>
            </a:xfrm>
            <a:custGeom>
              <a:avLst/>
              <a:gdLst/>
              <a:ahLst/>
              <a:cxnLst/>
              <a:rect l="l" t="t" r="r" b="b"/>
              <a:pathLst>
                <a:path w="2000377" h="2000250">
                  <a:moveTo>
                    <a:pt x="1000125" y="0"/>
                  </a:moveTo>
                  <a:cubicBezTo>
                    <a:pt x="983742" y="0"/>
                    <a:pt x="967359" y="381"/>
                    <a:pt x="951103" y="1143"/>
                  </a:cubicBezTo>
                  <a:lnTo>
                    <a:pt x="902081" y="4826"/>
                  </a:lnTo>
                  <a:cubicBezTo>
                    <a:pt x="885825" y="6477"/>
                    <a:pt x="869569" y="8382"/>
                    <a:pt x="853313" y="10795"/>
                  </a:cubicBezTo>
                  <a:lnTo>
                    <a:pt x="804926" y="19177"/>
                  </a:lnTo>
                  <a:cubicBezTo>
                    <a:pt x="788924" y="22352"/>
                    <a:pt x="772922" y="25908"/>
                    <a:pt x="757047" y="29972"/>
                  </a:cubicBezTo>
                  <a:lnTo>
                    <a:pt x="709803" y="43053"/>
                  </a:lnTo>
                  <a:cubicBezTo>
                    <a:pt x="694182" y="47752"/>
                    <a:pt x="678561" y="52959"/>
                    <a:pt x="663194" y="58420"/>
                  </a:cubicBezTo>
                  <a:lnTo>
                    <a:pt x="617347" y="76073"/>
                  </a:lnTo>
                  <a:cubicBezTo>
                    <a:pt x="602234" y="82296"/>
                    <a:pt x="587248" y="89027"/>
                    <a:pt x="572516" y="96012"/>
                  </a:cubicBezTo>
                  <a:lnTo>
                    <a:pt x="528701" y="118110"/>
                  </a:lnTo>
                  <a:cubicBezTo>
                    <a:pt x="514223" y="125857"/>
                    <a:pt x="499999" y="133858"/>
                    <a:pt x="486029" y="142367"/>
                  </a:cubicBezTo>
                  <a:lnTo>
                    <a:pt x="444500" y="168529"/>
                  </a:lnTo>
                  <a:cubicBezTo>
                    <a:pt x="430911" y="177673"/>
                    <a:pt x="417576" y="187071"/>
                    <a:pt x="404368" y="196850"/>
                  </a:cubicBezTo>
                  <a:lnTo>
                    <a:pt x="365633" y="227076"/>
                  </a:lnTo>
                  <a:cubicBezTo>
                    <a:pt x="352933" y="237490"/>
                    <a:pt x="340614" y="248158"/>
                    <a:pt x="328422" y="259080"/>
                  </a:cubicBezTo>
                  <a:lnTo>
                    <a:pt x="292862" y="292989"/>
                  </a:lnTo>
                  <a:cubicBezTo>
                    <a:pt x="281305" y="304546"/>
                    <a:pt x="270002" y="316357"/>
                    <a:pt x="258953" y="328549"/>
                  </a:cubicBezTo>
                  <a:lnTo>
                    <a:pt x="226949" y="365760"/>
                  </a:lnTo>
                  <a:cubicBezTo>
                    <a:pt x="216535" y="378460"/>
                    <a:pt x="206502" y="391287"/>
                    <a:pt x="196723" y="404495"/>
                  </a:cubicBezTo>
                  <a:lnTo>
                    <a:pt x="168529" y="444500"/>
                  </a:lnTo>
                  <a:cubicBezTo>
                    <a:pt x="159385" y="458089"/>
                    <a:pt x="150622" y="471932"/>
                    <a:pt x="142240" y="486029"/>
                  </a:cubicBezTo>
                  <a:lnTo>
                    <a:pt x="118110" y="528701"/>
                  </a:lnTo>
                  <a:cubicBezTo>
                    <a:pt x="110363" y="543179"/>
                    <a:pt x="102997" y="557784"/>
                    <a:pt x="96012" y="572516"/>
                  </a:cubicBezTo>
                  <a:lnTo>
                    <a:pt x="76073" y="617347"/>
                  </a:lnTo>
                  <a:cubicBezTo>
                    <a:pt x="69850" y="632460"/>
                    <a:pt x="63881" y="647700"/>
                    <a:pt x="58420" y="663194"/>
                  </a:cubicBezTo>
                  <a:lnTo>
                    <a:pt x="43053" y="709803"/>
                  </a:lnTo>
                  <a:cubicBezTo>
                    <a:pt x="38354" y="725424"/>
                    <a:pt x="33909" y="741299"/>
                    <a:pt x="29972" y="757174"/>
                  </a:cubicBezTo>
                  <a:lnTo>
                    <a:pt x="19177" y="805053"/>
                  </a:lnTo>
                  <a:cubicBezTo>
                    <a:pt x="16002" y="821055"/>
                    <a:pt x="13208" y="837184"/>
                    <a:pt x="10795" y="853440"/>
                  </a:cubicBezTo>
                  <a:lnTo>
                    <a:pt x="4826" y="902081"/>
                  </a:lnTo>
                  <a:cubicBezTo>
                    <a:pt x="3175" y="918337"/>
                    <a:pt x="2032" y="934720"/>
                    <a:pt x="1143" y="951103"/>
                  </a:cubicBezTo>
                  <a:lnTo>
                    <a:pt x="0" y="1000125"/>
                  </a:lnTo>
                  <a:lnTo>
                    <a:pt x="0" y="1000506"/>
                  </a:lnTo>
                  <a:cubicBezTo>
                    <a:pt x="0" y="1016762"/>
                    <a:pt x="381" y="1032891"/>
                    <a:pt x="1143" y="1049147"/>
                  </a:cubicBezTo>
                  <a:lnTo>
                    <a:pt x="4699" y="1098042"/>
                  </a:lnTo>
                  <a:cubicBezTo>
                    <a:pt x="6350" y="1114298"/>
                    <a:pt x="8255" y="1130554"/>
                    <a:pt x="10668" y="1146810"/>
                  </a:cubicBezTo>
                  <a:lnTo>
                    <a:pt x="19050" y="1195197"/>
                  </a:lnTo>
                  <a:cubicBezTo>
                    <a:pt x="22225" y="1211199"/>
                    <a:pt x="25781" y="1227201"/>
                    <a:pt x="29845" y="1243076"/>
                  </a:cubicBezTo>
                  <a:lnTo>
                    <a:pt x="42926" y="1290447"/>
                  </a:lnTo>
                  <a:cubicBezTo>
                    <a:pt x="47625" y="1306068"/>
                    <a:pt x="52832" y="1321689"/>
                    <a:pt x="58293" y="1337056"/>
                  </a:cubicBezTo>
                  <a:lnTo>
                    <a:pt x="75946" y="1382903"/>
                  </a:lnTo>
                  <a:cubicBezTo>
                    <a:pt x="82169" y="1398016"/>
                    <a:pt x="88900" y="1413002"/>
                    <a:pt x="95885" y="1427734"/>
                  </a:cubicBezTo>
                  <a:lnTo>
                    <a:pt x="117983" y="1471549"/>
                  </a:lnTo>
                  <a:cubicBezTo>
                    <a:pt x="125730" y="1486027"/>
                    <a:pt x="133731" y="1500251"/>
                    <a:pt x="142240" y="1514221"/>
                  </a:cubicBezTo>
                  <a:lnTo>
                    <a:pt x="168529" y="1555750"/>
                  </a:lnTo>
                  <a:cubicBezTo>
                    <a:pt x="177673" y="1569339"/>
                    <a:pt x="187071" y="1582674"/>
                    <a:pt x="196850" y="1595882"/>
                  </a:cubicBezTo>
                  <a:lnTo>
                    <a:pt x="227076" y="1634617"/>
                  </a:lnTo>
                  <a:cubicBezTo>
                    <a:pt x="237490" y="1647317"/>
                    <a:pt x="248158" y="1659636"/>
                    <a:pt x="259080" y="1671828"/>
                  </a:cubicBezTo>
                  <a:lnTo>
                    <a:pt x="292989" y="1707388"/>
                  </a:lnTo>
                  <a:cubicBezTo>
                    <a:pt x="304546" y="1718945"/>
                    <a:pt x="316357" y="1730248"/>
                    <a:pt x="328549" y="1741297"/>
                  </a:cubicBezTo>
                  <a:lnTo>
                    <a:pt x="365760" y="1773301"/>
                  </a:lnTo>
                  <a:cubicBezTo>
                    <a:pt x="378460" y="1783715"/>
                    <a:pt x="391287" y="1793748"/>
                    <a:pt x="404495" y="1803527"/>
                  </a:cubicBezTo>
                  <a:lnTo>
                    <a:pt x="444500" y="1831721"/>
                  </a:lnTo>
                  <a:cubicBezTo>
                    <a:pt x="458089" y="1840865"/>
                    <a:pt x="471932" y="1849628"/>
                    <a:pt x="486029" y="1858010"/>
                  </a:cubicBezTo>
                  <a:lnTo>
                    <a:pt x="528701" y="1882267"/>
                  </a:lnTo>
                  <a:cubicBezTo>
                    <a:pt x="543179" y="1890014"/>
                    <a:pt x="557784" y="1897380"/>
                    <a:pt x="572516" y="1904365"/>
                  </a:cubicBezTo>
                  <a:lnTo>
                    <a:pt x="617347" y="1924304"/>
                  </a:lnTo>
                  <a:cubicBezTo>
                    <a:pt x="632460" y="1930527"/>
                    <a:pt x="647700" y="1936496"/>
                    <a:pt x="663194" y="1941957"/>
                  </a:cubicBezTo>
                  <a:lnTo>
                    <a:pt x="709803" y="1957324"/>
                  </a:lnTo>
                  <a:cubicBezTo>
                    <a:pt x="725424" y="1962023"/>
                    <a:pt x="741299" y="1966468"/>
                    <a:pt x="757174" y="1970405"/>
                  </a:cubicBezTo>
                  <a:lnTo>
                    <a:pt x="805053" y="1981200"/>
                  </a:lnTo>
                  <a:cubicBezTo>
                    <a:pt x="821055" y="1984375"/>
                    <a:pt x="837184" y="1987169"/>
                    <a:pt x="853440" y="1989582"/>
                  </a:cubicBezTo>
                  <a:lnTo>
                    <a:pt x="902208" y="1995551"/>
                  </a:lnTo>
                  <a:cubicBezTo>
                    <a:pt x="918464" y="1997203"/>
                    <a:pt x="934847" y="1998345"/>
                    <a:pt x="951103" y="1999107"/>
                  </a:cubicBezTo>
                  <a:lnTo>
                    <a:pt x="1000125" y="2000250"/>
                  </a:lnTo>
                  <a:cubicBezTo>
                    <a:pt x="1016508" y="2000250"/>
                    <a:pt x="1032891" y="1999869"/>
                    <a:pt x="1049147" y="1999107"/>
                  </a:cubicBezTo>
                  <a:lnTo>
                    <a:pt x="1098042" y="1995551"/>
                  </a:lnTo>
                  <a:cubicBezTo>
                    <a:pt x="1114298" y="1993900"/>
                    <a:pt x="1130554" y="1991995"/>
                    <a:pt x="1146810" y="1989582"/>
                  </a:cubicBezTo>
                  <a:lnTo>
                    <a:pt x="1195197" y="1981200"/>
                  </a:lnTo>
                  <a:cubicBezTo>
                    <a:pt x="1211199" y="1978025"/>
                    <a:pt x="1227201" y="1974469"/>
                    <a:pt x="1243076" y="1970405"/>
                  </a:cubicBezTo>
                  <a:lnTo>
                    <a:pt x="1290447" y="1957324"/>
                  </a:lnTo>
                  <a:cubicBezTo>
                    <a:pt x="1306068" y="1952625"/>
                    <a:pt x="1321689" y="1947418"/>
                    <a:pt x="1337056" y="1941957"/>
                  </a:cubicBezTo>
                  <a:lnTo>
                    <a:pt x="1382903" y="1924304"/>
                  </a:lnTo>
                  <a:cubicBezTo>
                    <a:pt x="1398016" y="1918081"/>
                    <a:pt x="1413002" y="1911350"/>
                    <a:pt x="1427734" y="1904365"/>
                  </a:cubicBezTo>
                  <a:lnTo>
                    <a:pt x="1471549" y="1882267"/>
                  </a:lnTo>
                  <a:cubicBezTo>
                    <a:pt x="1486027" y="1874520"/>
                    <a:pt x="1500251" y="1866519"/>
                    <a:pt x="1514221" y="1858010"/>
                  </a:cubicBezTo>
                  <a:lnTo>
                    <a:pt x="1555750" y="1831721"/>
                  </a:lnTo>
                  <a:cubicBezTo>
                    <a:pt x="1569339" y="1822577"/>
                    <a:pt x="1582674" y="1813179"/>
                    <a:pt x="1595882" y="1803400"/>
                  </a:cubicBezTo>
                  <a:lnTo>
                    <a:pt x="1634617" y="1773174"/>
                  </a:lnTo>
                  <a:cubicBezTo>
                    <a:pt x="1647317" y="1762760"/>
                    <a:pt x="1659636" y="1752092"/>
                    <a:pt x="1671828" y="1741170"/>
                  </a:cubicBezTo>
                  <a:lnTo>
                    <a:pt x="1707388" y="1707261"/>
                  </a:lnTo>
                  <a:cubicBezTo>
                    <a:pt x="1718945" y="1695704"/>
                    <a:pt x="1730248" y="1683893"/>
                    <a:pt x="1741297" y="1671701"/>
                  </a:cubicBezTo>
                  <a:lnTo>
                    <a:pt x="1773301" y="1634490"/>
                  </a:lnTo>
                  <a:cubicBezTo>
                    <a:pt x="1783715" y="1621790"/>
                    <a:pt x="1793748" y="1608963"/>
                    <a:pt x="1803527" y="1595755"/>
                  </a:cubicBezTo>
                  <a:lnTo>
                    <a:pt x="1831848" y="1555623"/>
                  </a:lnTo>
                  <a:cubicBezTo>
                    <a:pt x="1840992" y="1542034"/>
                    <a:pt x="1849755" y="1528191"/>
                    <a:pt x="1858137" y="1514094"/>
                  </a:cubicBezTo>
                  <a:lnTo>
                    <a:pt x="1882394" y="1471422"/>
                  </a:lnTo>
                  <a:cubicBezTo>
                    <a:pt x="1890141" y="1456944"/>
                    <a:pt x="1897507" y="1442339"/>
                    <a:pt x="1904492" y="1427607"/>
                  </a:cubicBezTo>
                  <a:lnTo>
                    <a:pt x="1924431" y="1382776"/>
                  </a:lnTo>
                  <a:cubicBezTo>
                    <a:pt x="1930654" y="1367663"/>
                    <a:pt x="1936623" y="1352423"/>
                    <a:pt x="1942084" y="1336929"/>
                  </a:cubicBezTo>
                  <a:lnTo>
                    <a:pt x="1957451" y="1290320"/>
                  </a:lnTo>
                  <a:cubicBezTo>
                    <a:pt x="1962150" y="1274699"/>
                    <a:pt x="1966595" y="1258824"/>
                    <a:pt x="1970532" y="1242949"/>
                  </a:cubicBezTo>
                  <a:lnTo>
                    <a:pt x="1981327" y="1195070"/>
                  </a:lnTo>
                  <a:cubicBezTo>
                    <a:pt x="1984502" y="1179068"/>
                    <a:pt x="1987296" y="1162939"/>
                    <a:pt x="1989709" y="1146683"/>
                  </a:cubicBezTo>
                  <a:lnTo>
                    <a:pt x="1995678" y="1097915"/>
                  </a:lnTo>
                  <a:cubicBezTo>
                    <a:pt x="1997329" y="1081659"/>
                    <a:pt x="1998472" y="1065276"/>
                    <a:pt x="1999234" y="1049020"/>
                  </a:cubicBezTo>
                  <a:lnTo>
                    <a:pt x="2000377" y="999998"/>
                  </a:lnTo>
                  <a:cubicBezTo>
                    <a:pt x="2000377" y="983615"/>
                    <a:pt x="1999996" y="967232"/>
                    <a:pt x="1999234" y="950976"/>
                  </a:cubicBezTo>
                  <a:lnTo>
                    <a:pt x="1995678" y="902081"/>
                  </a:lnTo>
                  <a:cubicBezTo>
                    <a:pt x="1994027" y="885825"/>
                    <a:pt x="1992122" y="869569"/>
                    <a:pt x="1989709" y="853313"/>
                  </a:cubicBezTo>
                  <a:lnTo>
                    <a:pt x="1981327" y="804926"/>
                  </a:lnTo>
                  <a:cubicBezTo>
                    <a:pt x="1978152" y="788924"/>
                    <a:pt x="1974596" y="772922"/>
                    <a:pt x="1970532" y="757047"/>
                  </a:cubicBezTo>
                  <a:lnTo>
                    <a:pt x="1957451" y="709676"/>
                  </a:lnTo>
                  <a:cubicBezTo>
                    <a:pt x="1952752" y="694055"/>
                    <a:pt x="1947545" y="678434"/>
                    <a:pt x="1942084" y="663067"/>
                  </a:cubicBezTo>
                  <a:lnTo>
                    <a:pt x="1924431" y="617220"/>
                  </a:lnTo>
                  <a:cubicBezTo>
                    <a:pt x="1918208" y="602107"/>
                    <a:pt x="1911477" y="587121"/>
                    <a:pt x="1904492" y="572389"/>
                  </a:cubicBezTo>
                  <a:lnTo>
                    <a:pt x="1882394" y="528574"/>
                  </a:lnTo>
                  <a:cubicBezTo>
                    <a:pt x="1874647" y="514096"/>
                    <a:pt x="1866646" y="499872"/>
                    <a:pt x="1858137" y="485902"/>
                  </a:cubicBezTo>
                  <a:lnTo>
                    <a:pt x="1831721" y="444500"/>
                  </a:lnTo>
                  <a:cubicBezTo>
                    <a:pt x="1822577" y="430911"/>
                    <a:pt x="1813179" y="417576"/>
                    <a:pt x="1803400" y="404368"/>
                  </a:cubicBezTo>
                  <a:lnTo>
                    <a:pt x="1773174" y="365633"/>
                  </a:lnTo>
                  <a:cubicBezTo>
                    <a:pt x="1762760" y="352933"/>
                    <a:pt x="1752092" y="340614"/>
                    <a:pt x="1741170" y="328422"/>
                  </a:cubicBezTo>
                  <a:lnTo>
                    <a:pt x="1707261" y="292862"/>
                  </a:lnTo>
                  <a:cubicBezTo>
                    <a:pt x="1695704" y="281305"/>
                    <a:pt x="1683893" y="270002"/>
                    <a:pt x="1671701" y="258953"/>
                  </a:cubicBezTo>
                  <a:lnTo>
                    <a:pt x="1634490" y="226949"/>
                  </a:lnTo>
                  <a:cubicBezTo>
                    <a:pt x="1621790" y="216535"/>
                    <a:pt x="1608963" y="206502"/>
                    <a:pt x="1595755" y="196723"/>
                  </a:cubicBezTo>
                  <a:lnTo>
                    <a:pt x="1555623" y="168402"/>
                  </a:lnTo>
                  <a:cubicBezTo>
                    <a:pt x="1542034" y="159258"/>
                    <a:pt x="1528191" y="150495"/>
                    <a:pt x="1514094" y="142113"/>
                  </a:cubicBezTo>
                  <a:lnTo>
                    <a:pt x="1471549" y="118110"/>
                  </a:lnTo>
                  <a:cubicBezTo>
                    <a:pt x="1457071" y="110363"/>
                    <a:pt x="1442466" y="102997"/>
                    <a:pt x="1427734" y="96012"/>
                  </a:cubicBezTo>
                  <a:lnTo>
                    <a:pt x="1382903" y="76073"/>
                  </a:lnTo>
                  <a:cubicBezTo>
                    <a:pt x="1367790" y="69850"/>
                    <a:pt x="1352550" y="63881"/>
                    <a:pt x="1337056" y="58420"/>
                  </a:cubicBezTo>
                  <a:lnTo>
                    <a:pt x="1290447" y="43053"/>
                  </a:lnTo>
                  <a:cubicBezTo>
                    <a:pt x="1274826" y="38354"/>
                    <a:pt x="1258951" y="33909"/>
                    <a:pt x="1243076" y="29972"/>
                  </a:cubicBezTo>
                  <a:lnTo>
                    <a:pt x="1195197" y="19177"/>
                  </a:lnTo>
                  <a:cubicBezTo>
                    <a:pt x="1179195" y="16002"/>
                    <a:pt x="1163066" y="13208"/>
                    <a:pt x="1146810" y="10795"/>
                  </a:cubicBezTo>
                  <a:lnTo>
                    <a:pt x="1098169" y="4826"/>
                  </a:lnTo>
                  <a:cubicBezTo>
                    <a:pt x="1081913" y="3175"/>
                    <a:pt x="1065530" y="2032"/>
                    <a:pt x="1049147" y="1143"/>
                  </a:cubicBezTo>
                  <a:lnTo>
                    <a:pt x="1000125" y="0"/>
                  </a:lnTo>
                  <a:close/>
                </a:path>
              </a:pathLst>
            </a:custGeom>
            <a:solidFill>
              <a:srgbClr val="333333">
                <a:alpha val="8274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840908" y="1679031"/>
            <a:ext cx="2812852" cy="2812852"/>
            <a:chOff x="0" y="0"/>
            <a:chExt cx="2000250" cy="200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00250" cy="2000250"/>
            </a:xfrm>
            <a:custGeom>
              <a:avLst/>
              <a:gdLst/>
              <a:ahLst/>
              <a:cxnLst/>
              <a:rect l="l" t="t" r="r" b="b"/>
              <a:pathLst>
                <a:path w="2000250" h="2000250">
                  <a:moveTo>
                    <a:pt x="2000250" y="1000125"/>
                  </a:moveTo>
                  <a:lnTo>
                    <a:pt x="1999107" y="1049147"/>
                  </a:lnTo>
                  <a:cubicBezTo>
                    <a:pt x="1998345" y="1065530"/>
                    <a:pt x="1997075" y="1081786"/>
                    <a:pt x="1995551" y="1098042"/>
                  </a:cubicBezTo>
                  <a:lnTo>
                    <a:pt x="1989582" y="1146810"/>
                  </a:lnTo>
                  <a:cubicBezTo>
                    <a:pt x="1987169" y="1162939"/>
                    <a:pt x="1984375" y="1179068"/>
                    <a:pt x="1981200" y="1195197"/>
                  </a:cubicBezTo>
                  <a:lnTo>
                    <a:pt x="1970405" y="1243076"/>
                  </a:lnTo>
                  <a:cubicBezTo>
                    <a:pt x="1966468" y="1258951"/>
                    <a:pt x="1962023" y="1274699"/>
                    <a:pt x="1957324" y="1290447"/>
                  </a:cubicBezTo>
                  <a:lnTo>
                    <a:pt x="1941957" y="1337056"/>
                  </a:lnTo>
                  <a:cubicBezTo>
                    <a:pt x="1936496" y="1352423"/>
                    <a:pt x="1930527" y="1367790"/>
                    <a:pt x="1924304" y="1382903"/>
                  </a:cubicBezTo>
                  <a:lnTo>
                    <a:pt x="1904365" y="1427734"/>
                  </a:lnTo>
                  <a:cubicBezTo>
                    <a:pt x="1897380" y="1442593"/>
                    <a:pt x="1890014" y="1457198"/>
                    <a:pt x="1882267" y="1471549"/>
                  </a:cubicBezTo>
                  <a:lnTo>
                    <a:pt x="1858010" y="1514221"/>
                  </a:lnTo>
                  <a:cubicBezTo>
                    <a:pt x="1849628" y="1528318"/>
                    <a:pt x="1840865" y="1542034"/>
                    <a:pt x="1831721" y="1555750"/>
                  </a:cubicBezTo>
                  <a:lnTo>
                    <a:pt x="1803400" y="1595882"/>
                  </a:lnTo>
                  <a:cubicBezTo>
                    <a:pt x="1793621" y="1609090"/>
                    <a:pt x="1783588" y="1621917"/>
                    <a:pt x="1773174" y="1634617"/>
                  </a:cubicBezTo>
                  <a:lnTo>
                    <a:pt x="1741170" y="1671828"/>
                  </a:lnTo>
                  <a:cubicBezTo>
                    <a:pt x="1730121" y="1683893"/>
                    <a:pt x="1718945" y="1695831"/>
                    <a:pt x="1707261" y="1707388"/>
                  </a:cubicBezTo>
                  <a:lnTo>
                    <a:pt x="1671701" y="1741297"/>
                  </a:lnTo>
                  <a:cubicBezTo>
                    <a:pt x="1659636" y="1752346"/>
                    <a:pt x="1647190" y="1763014"/>
                    <a:pt x="1634490" y="1773301"/>
                  </a:cubicBezTo>
                  <a:lnTo>
                    <a:pt x="1595882" y="1803400"/>
                  </a:lnTo>
                  <a:cubicBezTo>
                    <a:pt x="1582674" y="1813179"/>
                    <a:pt x="1569339" y="1822577"/>
                    <a:pt x="1555750" y="1831721"/>
                  </a:cubicBezTo>
                  <a:lnTo>
                    <a:pt x="1514221" y="1858010"/>
                  </a:lnTo>
                  <a:cubicBezTo>
                    <a:pt x="1500124" y="1866392"/>
                    <a:pt x="1485900" y="1874520"/>
                    <a:pt x="1471549" y="1882267"/>
                  </a:cubicBezTo>
                  <a:lnTo>
                    <a:pt x="1427734" y="1904365"/>
                  </a:lnTo>
                  <a:cubicBezTo>
                    <a:pt x="1412875" y="1911350"/>
                    <a:pt x="1398016" y="1917954"/>
                    <a:pt x="1382903" y="1924304"/>
                  </a:cubicBezTo>
                  <a:lnTo>
                    <a:pt x="1337056" y="1941957"/>
                  </a:lnTo>
                  <a:cubicBezTo>
                    <a:pt x="1321689" y="1947418"/>
                    <a:pt x="1306068" y="1952625"/>
                    <a:pt x="1290447" y="1957324"/>
                  </a:cubicBezTo>
                  <a:lnTo>
                    <a:pt x="1243076" y="1970405"/>
                  </a:lnTo>
                  <a:cubicBezTo>
                    <a:pt x="1227201" y="1974342"/>
                    <a:pt x="1211199" y="1978025"/>
                    <a:pt x="1195197" y="1981200"/>
                  </a:cubicBezTo>
                  <a:lnTo>
                    <a:pt x="1146810" y="1989582"/>
                  </a:lnTo>
                  <a:cubicBezTo>
                    <a:pt x="1130681" y="1991995"/>
                    <a:pt x="1114425" y="1994028"/>
                    <a:pt x="1098042" y="1995551"/>
                  </a:cubicBezTo>
                  <a:lnTo>
                    <a:pt x="1049147" y="1999107"/>
                  </a:lnTo>
                  <a:cubicBezTo>
                    <a:pt x="1032764" y="1999869"/>
                    <a:pt x="1016381" y="2000250"/>
                    <a:pt x="1000125" y="2000250"/>
                  </a:cubicBezTo>
                  <a:lnTo>
                    <a:pt x="951103" y="1999107"/>
                  </a:lnTo>
                  <a:cubicBezTo>
                    <a:pt x="934720" y="1998345"/>
                    <a:pt x="918464" y="1997075"/>
                    <a:pt x="902208" y="1995551"/>
                  </a:cubicBezTo>
                  <a:lnTo>
                    <a:pt x="853440" y="1989582"/>
                  </a:lnTo>
                  <a:cubicBezTo>
                    <a:pt x="837311" y="1987169"/>
                    <a:pt x="821182" y="1984375"/>
                    <a:pt x="805053" y="1981200"/>
                  </a:cubicBezTo>
                  <a:lnTo>
                    <a:pt x="757174" y="1970405"/>
                  </a:lnTo>
                  <a:cubicBezTo>
                    <a:pt x="741299" y="1966468"/>
                    <a:pt x="725551" y="1962023"/>
                    <a:pt x="709803" y="1957324"/>
                  </a:cubicBezTo>
                  <a:lnTo>
                    <a:pt x="663194" y="1941957"/>
                  </a:lnTo>
                  <a:cubicBezTo>
                    <a:pt x="647827" y="1936496"/>
                    <a:pt x="632460" y="1930527"/>
                    <a:pt x="617347" y="1924304"/>
                  </a:cubicBezTo>
                  <a:lnTo>
                    <a:pt x="572516" y="1904365"/>
                  </a:lnTo>
                  <a:cubicBezTo>
                    <a:pt x="557657" y="1897380"/>
                    <a:pt x="543052" y="1890014"/>
                    <a:pt x="528701" y="1882267"/>
                  </a:cubicBezTo>
                  <a:lnTo>
                    <a:pt x="486029" y="1858010"/>
                  </a:lnTo>
                  <a:cubicBezTo>
                    <a:pt x="471932" y="1849628"/>
                    <a:pt x="458216" y="1840865"/>
                    <a:pt x="444500" y="1831721"/>
                  </a:cubicBezTo>
                  <a:lnTo>
                    <a:pt x="404368" y="1803400"/>
                  </a:lnTo>
                  <a:cubicBezTo>
                    <a:pt x="391160" y="1793621"/>
                    <a:pt x="378333" y="1783588"/>
                    <a:pt x="365633" y="1773174"/>
                  </a:cubicBezTo>
                  <a:lnTo>
                    <a:pt x="328422" y="1741170"/>
                  </a:lnTo>
                  <a:cubicBezTo>
                    <a:pt x="316357" y="1730121"/>
                    <a:pt x="304419" y="1718945"/>
                    <a:pt x="292862" y="1707261"/>
                  </a:cubicBezTo>
                  <a:lnTo>
                    <a:pt x="258953" y="1671701"/>
                  </a:lnTo>
                  <a:cubicBezTo>
                    <a:pt x="247904" y="1659636"/>
                    <a:pt x="237236" y="1647190"/>
                    <a:pt x="226949" y="1634490"/>
                  </a:cubicBezTo>
                  <a:lnTo>
                    <a:pt x="196723" y="1595755"/>
                  </a:lnTo>
                  <a:cubicBezTo>
                    <a:pt x="186944" y="1582547"/>
                    <a:pt x="177546" y="1569212"/>
                    <a:pt x="168402" y="1555623"/>
                  </a:cubicBezTo>
                  <a:lnTo>
                    <a:pt x="142113" y="1514094"/>
                  </a:lnTo>
                  <a:cubicBezTo>
                    <a:pt x="133731" y="1499997"/>
                    <a:pt x="125603" y="1485773"/>
                    <a:pt x="117856" y="1471422"/>
                  </a:cubicBezTo>
                  <a:lnTo>
                    <a:pt x="95758" y="1427607"/>
                  </a:lnTo>
                  <a:cubicBezTo>
                    <a:pt x="88773" y="1412748"/>
                    <a:pt x="82169" y="1397889"/>
                    <a:pt x="75819" y="1382776"/>
                  </a:cubicBezTo>
                  <a:lnTo>
                    <a:pt x="58420" y="1337056"/>
                  </a:lnTo>
                  <a:cubicBezTo>
                    <a:pt x="52959" y="1321689"/>
                    <a:pt x="47752" y="1306068"/>
                    <a:pt x="43053" y="1290447"/>
                  </a:cubicBezTo>
                  <a:lnTo>
                    <a:pt x="29972" y="1243076"/>
                  </a:lnTo>
                  <a:cubicBezTo>
                    <a:pt x="26035" y="1227201"/>
                    <a:pt x="22352" y="1211199"/>
                    <a:pt x="19177" y="1195197"/>
                  </a:cubicBezTo>
                  <a:lnTo>
                    <a:pt x="10795" y="1146937"/>
                  </a:lnTo>
                  <a:cubicBezTo>
                    <a:pt x="8382" y="1130681"/>
                    <a:pt x="6477" y="1114425"/>
                    <a:pt x="4826" y="1098169"/>
                  </a:cubicBezTo>
                  <a:lnTo>
                    <a:pt x="1143" y="1049147"/>
                  </a:lnTo>
                  <a:cubicBezTo>
                    <a:pt x="381" y="1032891"/>
                    <a:pt x="0" y="1016508"/>
                    <a:pt x="0" y="1000125"/>
                  </a:cubicBezTo>
                  <a:lnTo>
                    <a:pt x="1143" y="951103"/>
                  </a:lnTo>
                  <a:cubicBezTo>
                    <a:pt x="1905" y="934720"/>
                    <a:pt x="3175" y="918464"/>
                    <a:pt x="4699" y="902208"/>
                  </a:cubicBezTo>
                  <a:lnTo>
                    <a:pt x="10668" y="853440"/>
                  </a:lnTo>
                  <a:cubicBezTo>
                    <a:pt x="13081" y="837311"/>
                    <a:pt x="15875" y="821182"/>
                    <a:pt x="19050" y="805053"/>
                  </a:cubicBezTo>
                  <a:lnTo>
                    <a:pt x="29845" y="757174"/>
                  </a:lnTo>
                  <a:cubicBezTo>
                    <a:pt x="33782" y="741299"/>
                    <a:pt x="38227" y="725551"/>
                    <a:pt x="42926" y="709803"/>
                  </a:cubicBezTo>
                  <a:lnTo>
                    <a:pt x="58420" y="663194"/>
                  </a:lnTo>
                  <a:cubicBezTo>
                    <a:pt x="63881" y="647827"/>
                    <a:pt x="69850" y="632460"/>
                    <a:pt x="76073" y="617347"/>
                  </a:cubicBezTo>
                  <a:lnTo>
                    <a:pt x="96012" y="572516"/>
                  </a:lnTo>
                  <a:cubicBezTo>
                    <a:pt x="102997" y="557657"/>
                    <a:pt x="110363" y="543052"/>
                    <a:pt x="118110" y="528701"/>
                  </a:cubicBezTo>
                  <a:lnTo>
                    <a:pt x="142367" y="486029"/>
                  </a:lnTo>
                  <a:cubicBezTo>
                    <a:pt x="150749" y="471932"/>
                    <a:pt x="159512" y="458216"/>
                    <a:pt x="168656" y="444500"/>
                  </a:cubicBezTo>
                  <a:lnTo>
                    <a:pt x="196977" y="404368"/>
                  </a:lnTo>
                  <a:cubicBezTo>
                    <a:pt x="206756" y="391160"/>
                    <a:pt x="216789" y="378333"/>
                    <a:pt x="227203" y="365633"/>
                  </a:cubicBezTo>
                  <a:lnTo>
                    <a:pt x="259207" y="328422"/>
                  </a:lnTo>
                  <a:cubicBezTo>
                    <a:pt x="270256" y="316357"/>
                    <a:pt x="281432" y="304419"/>
                    <a:pt x="293116" y="292862"/>
                  </a:cubicBezTo>
                  <a:lnTo>
                    <a:pt x="328676" y="258953"/>
                  </a:lnTo>
                  <a:cubicBezTo>
                    <a:pt x="340741" y="247904"/>
                    <a:pt x="353187" y="237236"/>
                    <a:pt x="365887" y="226949"/>
                  </a:cubicBezTo>
                  <a:lnTo>
                    <a:pt x="404622" y="196723"/>
                  </a:lnTo>
                  <a:cubicBezTo>
                    <a:pt x="417830" y="186944"/>
                    <a:pt x="431165" y="177546"/>
                    <a:pt x="444754" y="168402"/>
                  </a:cubicBezTo>
                  <a:lnTo>
                    <a:pt x="486283" y="142113"/>
                  </a:lnTo>
                  <a:cubicBezTo>
                    <a:pt x="500380" y="133731"/>
                    <a:pt x="514604" y="125603"/>
                    <a:pt x="528955" y="117856"/>
                  </a:cubicBezTo>
                  <a:lnTo>
                    <a:pt x="572770" y="95758"/>
                  </a:lnTo>
                  <a:cubicBezTo>
                    <a:pt x="587629" y="88773"/>
                    <a:pt x="602488" y="82169"/>
                    <a:pt x="617601" y="75819"/>
                  </a:cubicBezTo>
                  <a:lnTo>
                    <a:pt x="663194" y="58420"/>
                  </a:lnTo>
                  <a:cubicBezTo>
                    <a:pt x="678561" y="52959"/>
                    <a:pt x="694182" y="47752"/>
                    <a:pt x="709803" y="43053"/>
                  </a:cubicBezTo>
                  <a:lnTo>
                    <a:pt x="757174" y="29972"/>
                  </a:lnTo>
                  <a:cubicBezTo>
                    <a:pt x="773049" y="26035"/>
                    <a:pt x="789051" y="22352"/>
                    <a:pt x="805053" y="19177"/>
                  </a:cubicBezTo>
                  <a:lnTo>
                    <a:pt x="853313" y="10795"/>
                  </a:lnTo>
                  <a:cubicBezTo>
                    <a:pt x="869569" y="8382"/>
                    <a:pt x="885825" y="6477"/>
                    <a:pt x="902081" y="4826"/>
                  </a:cubicBezTo>
                  <a:lnTo>
                    <a:pt x="951103" y="1143"/>
                  </a:lnTo>
                  <a:cubicBezTo>
                    <a:pt x="967359" y="381"/>
                    <a:pt x="983742" y="0"/>
                    <a:pt x="1000125" y="0"/>
                  </a:cubicBezTo>
                  <a:lnTo>
                    <a:pt x="1049147" y="1143"/>
                  </a:lnTo>
                  <a:cubicBezTo>
                    <a:pt x="1065530" y="1905"/>
                    <a:pt x="1081786" y="3175"/>
                    <a:pt x="1098042" y="4699"/>
                  </a:cubicBezTo>
                  <a:lnTo>
                    <a:pt x="1146810" y="10795"/>
                  </a:lnTo>
                  <a:cubicBezTo>
                    <a:pt x="1162939" y="13208"/>
                    <a:pt x="1179068" y="16002"/>
                    <a:pt x="1195197" y="19177"/>
                  </a:cubicBezTo>
                  <a:lnTo>
                    <a:pt x="1243076" y="29972"/>
                  </a:lnTo>
                  <a:cubicBezTo>
                    <a:pt x="1258951" y="33909"/>
                    <a:pt x="1274699" y="38354"/>
                    <a:pt x="1290447" y="43053"/>
                  </a:cubicBezTo>
                  <a:lnTo>
                    <a:pt x="1337056" y="58420"/>
                  </a:lnTo>
                  <a:cubicBezTo>
                    <a:pt x="1352423" y="63881"/>
                    <a:pt x="1367790" y="69850"/>
                    <a:pt x="1382903" y="76073"/>
                  </a:cubicBezTo>
                  <a:lnTo>
                    <a:pt x="1427734" y="96012"/>
                  </a:lnTo>
                  <a:cubicBezTo>
                    <a:pt x="1442593" y="102997"/>
                    <a:pt x="1457198" y="110363"/>
                    <a:pt x="1471549" y="118110"/>
                  </a:cubicBezTo>
                  <a:lnTo>
                    <a:pt x="1514221" y="142367"/>
                  </a:lnTo>
                  <a:cubicBezTo>
                    <a:pt x="1528318" y="150749"/>
                    <a:pt x="1542034" y="159512"/>
                    <a:pt x="1555750" y="168656"/>
                  </a:cubicBezTo>
                  <a:lnTo>
                    <a:pt x="1595882" y="196977"/>
                  </a:lnTo>
                  <a:cubicBezTo>
                    <a:pt x="1609090" y="206756"/>
                    <a:pt x="1621917" y="216789"/>
                    <a:pt x="1634617" y="227203"/>
                  </a:cubicBezTo>
                  <a:lnTo>
                    <a:pt x="1671828" y="259207"/>
                  </a:lnTo>
                  <a:cubicBezTo>
                    <a:pt x="1683893" y="270256"/>
                    <a:pt x="1695831" y="281432"/>
                    <a:pt x="1707388" y="293116"/>
                  </a:cubicBezTo>
                  <a:lnTo>
                    <a:pt x="1741297" y="328676"/>
                  </a:lnTo>
                  <a:cubicBezTo>
                    <a:pt x="1752346" y="340741"/>
                    <a:pt x="1763014" y="353187"/>
                    <a:pt x="1773301" y="365887"/>
                  </a:cubicBezTo>
                  <a:lnTo>
                    <a:pt x="1803400" y="404368"/>
                  </a:lnTo>
                  <a:cubicBezTo>
                    <a:pt x="1813179" y="417576"/>
                    <a:pt x="1822577" y="430911"/>
                    <a:pt x="1831721" y="444500"/>
                  </a:cubicBezTo>
                  <a:lnTo>
                    <a:pt x="1858010" y="486029"/>
                  </a:lnTo>
                  <a:cubicBezTo>
                    <a:pt x="1866392" y="500126"/>
                    <a:pt x="1874520" y="514350"/>
                    <a:pt x="1882267" y="528701"/>
                  </a:cubicBezTo>
                  <a:lnTo>
                    <a:pt x="1904365" y="572516"/>
                  </a:lnTo>
                  <a:cubicBezTo>
                    <a:pt x="1911350" y="587375"/>
                    <a:pt x="1917954" y="602234"/>
                    <a:pt x="1924304" y="617347"/>
                  </a:cubicBezTo>
                  <a:lnTo>
                    <a:pt x="1941957" y="663194"/>
                  </a:lnTo>
                  <a:cubicBezTo>
                    <a:pt x="1947418" y="678561"/>
                    <a:pt x="1952625" y="694182"/>
                    <a:pt x="1957324" y="709803"/>
                  </a:cubicBezTo>
                  <a:lnTo>
                    <a:pt x="1970405" y="757174"/>
                  </a:lnTo>
                  <a:cubicBezTo>
                    <a:pt x="1974342" y="773049"/>
                    <a:pt x="1978025" y="789051"/>
                    <a:pt x="1981200" y="805053"/>
                  </a:cubicBezTo>
                  <a:lnTo>
                    <a:pt x="1989582" y="853440"/>
                  </a:lnTo>
                  <a:cubicBezTo>
                    <a:pt x="1991995" y="869569"/>
                    <a:pt x="1994028" y="885825"/>
                    <a:pt x="1995551" y="902208"/>
                  </a:cubicBezTo>
                  <a:lnTo>
                    <a:pt x="1999107" y="951103"/>
                  </a:lnTo>
                  <a:cubicBezTo>
                    <a:pt x="1999869" y="967486"/>
                    <a:pt x="2000250" y="983869"/>
                    <a:pt x="2000250" y="1000125"/>
                  </a:cubicBezTo>
                  <a:close/>
                </a:path>
              </a:pathLst>
            </a:custGeom>
            <a:solidFill>
              <a:srgbClr val="333333">
                <a:alpha val="8274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1840908" y="6444149"/>
            <a:ext cx="2812852" cy="2812852"/>
            <a:chOff x="0" y="0"/>
            <a:chExt cx="2000250" cy="20002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0250" cy="2000250"/>
            </a:xfrm>
            <a:custGeom>
              <a:avLst/>
              <a:gdLst/>
              <a:ahLst/>
              <a:cxnLst/>
              <a:rect l="l" t="t" r="r" b="b"/>
              <a:pathLst>
                <a:path w="2000250" h="2000250">
                  <a:moveTo>
                    <a:pt x="2000250" y="1000125"/>
                  </a:moveTo>
                  <a:lnTo>
                    <a:pt x="1999107" y="1049147"/>
                  </a:lnTo>
                  <a:cubicBezTo>
                    <a:pt x="1998345" y="1065530"/>
                    <a:pt x="1997075" y="1081786"/>
                    <a:pt x="1995551" y="1098042"/>
                  </a:cubicBezTo>
                  <a:lnTo>
                    <a:pt x="1989582" y="1146810"/>
                  </a:lnTo>
                  <a:cubicBezTo>
                    <a:pt x="1987169" y="1162939"/>
                    <a:pt x="1984375" y="1179068"/>
                    <a:pt x="1981200" y="1195197"/>
                  </a:cubicBezTo>
                  <a:lnTo>
                    <a:pt x="1970405" y="1243076"/>
                  </a:lnTo>
                  <a:cubicBezTo>
                    <a:pt x="1966468" y="1258951"/>
                    <a:pt x="1962023" y="1274699"/>
                    <a:pt x="1957324" y="1290447"/>
                  </a:cubicBezTo>
                  <a:lnTo>
                    <a:pt x="1941957" y="1337056"/>
                  </a:lnTo>
                  <a:cubicBezTo>
                    <a:pt x="1936496" y="1352423"/>
                    <a:pt x="1930527" y="1367790"/>
                    <a:pt x="1924304" y="1382903"/>
                  </a:cubicBezTo>
                  <a:lnTo>
                    <a:pt x="1904365" y="1427734"/>
                  </a:lnTo>
                  <a:cubicBezTo>
                    <a:pt x="1897380" y="1442593"/>
                    <a:pt x="1890014" y="1457198"/>
                    <a:pt x="1882267" y="1471549"/>
                  </a:cubicBezTo>
                  <a:lnTo>
                    <a:pt x="1858010" y="1514221"/>
                  </a:lnTo>
                  <a:cubicBezTo>
                    <a:pt x="1849628" y="1528318"/>
                    <a:pt x="1840865" y="1542034"/>
                    <a:pt x="1831721" y="1555750"/>
                  </a:cubicBezTo>
                  <a:lnTo>
                    <a:pt x="1803400" y="1595882"/>
                  </a:lnTo>
                  <a:cubicBezTo>
                    <a:pt x="1793621" y="1609090"/>
                    <a:pt x="1783588" y="1621917"/>
                    <a:pt x="1773174" y="1634617"/>
                  </a:cubicBezTo>
                  <a:lnTo>
                    <a:pt x="1741170" y="1671828"/>
                  </a:lnTo>
                  <a:cubicBezTo>
                    <a:pt x="1730121" y="1683893"/>
                    <a:pt x="1718945" y="1695831"/>
                    <a:pt x="1707261" y="1707388"/>
                  </a:cubicBezTo>
                  <a:lnTo>
                    <a:pt x="1671701" y="1741297"/>
                  </a:lnTo>
                  <a:cubicBezTo>
                    <a:pt x="1659636" y="1752346"/>
                    <a:pt x="1647190" y="1763014"/>
                    <a:pt x="1634490" y="1773301"/>
                  </a:cubicBezTo>
                  <a:lnTo>
                    <a:pt x="1595882" y="1803400"/>
                  </a:lnTo>
                  <a:cubicBezTo>
                    <a:pt x="1582674" y="1813179"/>
                    <a:pt x="1569339" y="1822577"/>
                    <a:pt x="1555750" y="1831721"/>
                  </a:cubicBezTo>
                  <a:lnTo>
                    <a:pt x="1514221" y="1858010"/>
                  </a:lnTo>
                  <a:cubicBezTo>
                    <a:pt x="1500124" y="1866392"/>
                    <a:pt x="1485900" y="1874520"/>
                    <a:pt x="1471549" y="1882267"/>
                  </a:cubicBezTo>
                  <a:lnTo>
                    <a:pt x="1427734" y="1904365"/>
                  </a:lnTo>
                  <a:cubicBezTo>
                    <a:pt x="1412875" y="1911350"/>
                    <a:pt x="1398016" y="1917954"/>
                    <a:pt x="1382903" y="1924304"/>
                  </a:cubicBezTo>
                  <a:lnTo>
                    <a:pt x="1337056" y="1941957"/>
                  </a:lnTo>
                  <a:cubicBezTo>
                    <a:pt x="1321689" y="1947418"/>
                    <a:pt x="1306068" y="1952625"/>
                    <a:pt x="1290447" y="1957324"/>
                  </a:cubicBezTo>
                  <a:lnTo>
                    <a:pt x="1243076" y="1970405"/>
                  </a:lnTo>
                  <a:cubicBezTo>
                    <a:pt x="1227201" y="1974342"/>
                    <a:pt x="1211199" y="1978025"/>
                    <a:pt x="1195197" y="1981200"/>
                  </a:cubicBezTo>
                  <a:lnTo>
                    <a:pt x="1146810" y="1989582"/>
                  </a:lnTo>
                  <a:cubicBezTo>
                    <a:pt x="1130681" y="1991995"/>
                    <a:pt x="1114425" y="1994028"/>
                    <a:pt x="1098042" y="1995551"/>
                  </a:cubicBezTo>
                  <a:lnTo>
                    <a:pt x="1049147" y="1999107"/>
                  </a:lnTo>
                  <a:cubicBezTo>
                    <a:pt x="1032764" y="1999869"/>
                    <a:pt x="1016381" y="2000250"/>
                    <a:pt x="1000125" y="2000250"/>
                  </a:cubicBezTo>
                  <a:lnTo>
                    <a:pt x="951103" y="1999107"/>
                  </a:lnTo>
                  <a:cubicBezTo>
                    <a:pt x="934720" y="1998345"/>
                    <a:pt x="918464" y="1997075"/>
                    <a:pt x="902208" y="1995551"/>
                  </a:cubicBezTo>
                  <a:lnTo>
                    <a:pt x="853440" y="1989582"/>
                  </a:lnTo>
                  <a:cubicBezTo>
                    <a:pt x="837311" y="1987169"/>
                    <a:pt x="821182" y="1984375"/>
                    <a:pt x="805053" y="1981200"/>
                  </a:cubicBezTo>
                  <a:lnTo>
                    <a:pt x="757174" y="1970405"/>
                  </a:lnTo>
                  <a:cubicBezTo>
                    <a:pt x="741299" y="1966468"/>
                    <a:pt x="725551" y="1962023"/>
                    <a:pt x="709803" y="1957324"/>
                  </a:cubicBezTo>
                  <a:lnTo>
                    <a:pt x="663194" y="1941957"/>
                  </a:lnTo>
                  <a:cubicBezTo>
                    <a:pt x="647827" y="1936496"/>
                    <a:pt x="632460" y="1930527"/>
                    <a:pt x="617347" y="1924304"/>
                  </a:cubicBezTo>
                  <a:lnTo>
                    <a:pt x="572516" y="1904365"/>
                  </a:lnTo>
                  <a:cubicBezTo>
                    <a:pt x="557657" y="1897380"/>
                    <a:pt x="543052" y="1890014"/>
                    <a:pt x="528701" y="1882267"/>
                  </a:cubicBezTo>
                  <a:lnTo>
                    <a:pt x="486029" y="1858010"/>
                  </a:lnTo>
                  <a:cubicBezTo>
                    <a:pt x="471932" y="1849628"/>
                    <a:pt x="458216" y="1840865"/>
                    <a:pt x="444500" y="1831721"/>
                  </a:cubicBezTo>
                  <a:lnTo>
                    <a:pt x="404368" y="1803400"/>
                  </a:lnTo>
                  <a:cubicBezTo>
                    <a:pt x="391160" y="1793621"/>
                    <a:pt x="378333" y="1783588"/>
                    <a:pt x="365633" y="1773174"/>
                  </a:cubicBezTo>
                  <a:lnTo>
                    <a:pt x="328422" y="1741170"/>
                  </a:lnTo>
                  <a:cubicBezTo>
                    <a:pt x="316357" y="1730121"/>
                    <a:pt x="304419" y="1718945"/>
                    <a:pt x="292862" y="1707261"/>
                  </a:cubicBezTo>
                  <a:lnTo>
                    <a:pt x="258953" y="1671701"/>
                  </a:lnTo>
                  <a:cubicBezTo>
                    <a:pt x="247904" y="1659636"/>
                    <a:pt x="237236" y="1647190"/>
                    <a:pt x="226949" y="1634490"/>
                  </a:cubicBezTo>
                  <a:lnTo>
                    <a:pt x="196723" y="1595755"/>
                  </a:lnTo>
                  <a:cubicBezTo>
                    <a:pt x="186944" y="1582547"/>
                    <a:pt x="177546" y="1569212"/>
                    <a:pt x="168402" y="1555623"/>
                  </a:cubicBezTo>
                  <a:lnTo>
                    <a:pt x="142113" y="1514094"/>
                  </a:lnTo>
                  <a:cubicBezTo>
                    <a:pt x="133731" y="1499997"/>
                    <a:pt x="125603" y="1485773"/>
                    <a:pt x="117856" y="1471422"/>
                  </a:cubicBezTo>
                  <a:lnTo>
                    <a:pt x="95758" y="1427607"/>
                  </a:lnTo>
                  <a:cubicBezTo>
                    <a:pt x="88773" y="1412748"/>
                    <a:pt x="82169" y="1397889"/>
                    <a:pt x="75819" y="1382776"/>
                  </a:cubicBezTo>
                  <a:lnTo>
                    <a:pt x="58420" y="1337056"/>
                  </a:lnTo>
                  <a:cubicBezTo>
                    <a:pt x="52959" y="1321689"/>
                    <a:pt x="47752" y="1306068"/>
                    <a:pt x="43053" y="1290447"/>
                  </a:cubicBezTo>
                  <a:lnTo>
                    <a:pt x="29972" y="1243076"/>
                  </a:lnTo>
                  <a:cubicBezTo>
                    <a:pt x="26035" y="1227201"/>
                    <a:pt x="22352" y="1211199"/>
                    <a:pt x="19177" y="1195197"/>
                  </a:cubicBezTo>
                  <a:lnTo>
                    <a:pt x="10795" y="1146937"/>
                  </a:lnTo>
                  <a:cubicBezTo>
                    <a:pt x="8382" y="1130681"/>
                    <a:pt x="6477" y="1114425"/>
                    <a:pt x="4826" y="1098169"/>
                  </a:cubicBezTo>
                  <a:lnTo>
                    <a:pt x="1143" y="1049147"/>
                  </a:lnTo>
                  <a:cubicBezTo>
                    <a:pt x="381" y="1032891"/>
                    <a:pt x="0" y="1016508"/>
                    <a:pt x="0" y="1000125"/>
                  </a:cubicBezTo>
                  <a:lnTo>
                    <a:pt x="1143" y="951103"/>
                  </a:lnTo>
                  <a:cubicBezTo>
                    <a:pt x="1905" y="934720"/>
                    <a:pt x="3175" y="918464"/>
                    <a:pt x="4699" y="902208"/>
                  </a:cubicBezTo>
                  <a:lnTo>
                    <a:pt x="10668" y="853440"/>
                  </a:lnTo>
                  <a:cubicBezTo>
                    <a:pt x="13081" y="837311"/>
                    <a:pt x="15875" y="821182"/>
                    <a:pt x="19050" y="805053"/>
                  </a:cubicBezTo>
                  <a:lnTo>
                    <a:pt x="29845" y="757174"/>
                  </a:lnTo>
                  <a:cubicBezTo>
                    <a:pt x="33782" y="741299"/>
                    <a:pt x="38227" y="725551"/>
                    <a:pt x="42926" y="709803"/>
                  </a:cubicBezTo>
                  <a:lnTo>
                    <a:pt x="58420" y="663194"/>
                  </a:lnTo>
                  <a:cubicBezTo>
                    <a:pt x="63881" y="647827"/>
                    <a:pt x="69850" y="632460"/>
                    <a:pt x="76073" y="617347"/>
                  </a:cubicBezTo>
                  <a:lnTo>
                    <a:pt x="96012" y="572516"/>
                  </a:lnTo>
                  <a:cubicBezTo>
                    <a:pt x="102997" y="557657"/>
                    <a:pt x="110363" y="543052"/>
                    <a:pt x="118110" y="528701"/>
                  </a:cubicBezTo>
                  <a:lnTo>
                    <a:pt x="142367" y="486029"/>
                  </a:lnTo>
                  <a:cubicBezTo>
                    <a:pt x="150749" y="471932"/>
                    <a:pt x="159512" y="458216"/>
                    <a:pt x="168656" y="444500"/>
                  </a:cubicBezTo>
                  <a:lnTo>
                    <a:pt x="196977" y="404368"/>
                  </a:lnTo>
                  <a:cubicBezTo>
                    <a:pt x="206756" y="391160"/>
                    <a:pt x="216789" y="378333"/>
                    <a:pt x="227203" y="365633"/>
                  </a:cubicBezTo>
                  <a:lnTo>
                    <a:pt x="259207" y="328422"/>
                  </a:lnTo>
                  <a:cubicBezTo>
                    <a:pt x="270256" y="316357"/>
                    <a:pt x="281432" y="304419"/>
                    <a:pt x="293116" y="292862"/>
                  </a:cubicBezTo>
                  <a:lnTo>
                    <a:pt x="328676" y="258953"/>
                  </a:lnTo>
                  <a:cubicBezTo>
                    <a:pt x="340741" y="247904"/>
                    <a:pt x="353187" y="237236"/>
                    <a:pt x="365887" y="226949"/>
                  </a:cubicBezTo>
                  <a:lnTo>
                    <a:pt x="404622" y="196723"/>
                  </a:lnTo>
                  <a:cubicBezTo>
                    <a:pt x="417830" y="186944"/>
                    <a:pt x="431165" y="177546"/>
                    <a:pt x="444754" y="168402"/>
                  </a:cubicBezTo>
                  <a:lnTo>
                    <a:pt x="486283" y="142113"/>
                  </a:lnTo>
                  <a:cubicBezTo>
                    <a:pt x="500380" y="133731"/>
                    <a:pt x="514604" y="125603"/>
                    <a:pt x="528955" y="117856"/>
                  </a:cubicBezTo>
                  <a:lnTo>
                    <a:pt x="572770" y="95758"/>
                  </a:lnTo>
                  <a:cubicBezTo>
                    <a:pt x="587629" y="88773"/>
                    <a:pt x="602488" y="82169"/>
                    <a:pt x="617601" y="75819"/>
                  </a:cubicBezTo>
                  <a:lnTo>
                    <a:pt x="663194" y="58420"/>
                  </a:lnTo>
                  <a:cubicBezTo>
                    <a:pt x="678561" y="52959"/>
                    <a:pt x="694182" y="47752"/>
                    <a:pt x="709803" y="43053"/>
                  </a:cubicBezTo>
                  <a:lnTo>
                    <a:pt x="757174" y="29972"/>
                  </a:lnTo>
                  <a:cubicBezTo>
                    <a:pt x="773049" y="26035"/>
                    <a:pt x="789051" y="22352"/>
                    <a:pt x="805053" y="19177"/>
                  </a:cubicBezTo>
                  <a:lnTo>
                    <a:pt x="853313" y="10795"/>
                  </a:lnTo>
                  <a:cubicBezTo>
                    <a:pt x="869569" y="8382"/>
                    <a:pt x="885825" y="6477"/>
                    <a:pt x="902081" y="4826"/>
                  </a:cubicBezTo>
                  <a:lnTo>
                    <a:pt x="951103" y="1143"/>
                  </a:lnTo>
                  <a:cubicBezTo>
                    <a:pt x="967359" y="381"/>
                    <a:pt x="983742" y="0"/>
                    <a:pt x="1000125" y="0"/>
                  </a:cubicBezTo>
                  <a:lnTo>
                    <a:pt x="1049147" y="1143"/>
                  </a:lnTo>
                  <a:cubicBezTo>
                    <a:pt x="1065530" y="1905"/>
                    <a:pt x="1081786" y="3175"/>
                    <a:pt x="1098042" y="4699"/>
                  </a:cubicBezTo>
                  <a:lnTo>
                    <a:pt x="1146810" y="10795"/>
                  </a:lnTo>
                  <a:cubicBezTo>
                    <a:pt x="1162939" y="13208"/>
                    <a:pt x="1179068" y="16002"/>
                    <a:pt x="1195197" y="19177"/>
                  </a:cubicBezTo>
                  <a:lnTo>
                    <a:pt x="1243076" y="29972"/>
                  </a:lnTo>
                  <a:cubicBezTo>
                    <a:pt x="1258951" y="33909"/>
                    <a:pt x="1274699" y="38354"/>
                    <a:pt x="1290447" y="43053"/>
                  </a:cubicBezTo>
                  <a:lnTo>
                    <a:pt x="1337056" y="58420"/>
                  </a:lnTo>
                  <a:cubicBezTo>
                    <a:pt x="1352423" y="63881"/>
                    <a:pt x="1367790" y="69850"/>
                    <a:pt x="1382903" y="76073"/>
                  </a:cubicBezTo>
                  <a:lnTo>
                    <a:pt x="1427734" y="96012"/>
                  </a:lnTo>
                  <a:cubicBezTo>
                    <a:pt x="1442593" y="102997"/>
                    <a:pt x="1457198" y="110363"/>
                    <a:pt x="1471549" y="118110"/>
                  </a:cubicBezTo>
                  <a:lnTo>
                    <a:pt x="1514221" y="142367"/>
                  </a:lnTo>
                  <a:cubicBezTo>
                    <a:pt x="1528318" y="150749"/>
                    <a:pt x="1542034" y="159512"/>
                    <a:pt x="1555750" y="168656"/>
                  </a:cubicBezTo>
                  <a:lnTo>
                    <a:pt x="1595882" y="196977"/>
                  </a:lnTo>
                  <a:cubicBezTo>
                    <a:pt x="1609090" y="206756"/>
                    <a:pt x="1621917" y="216789"/>
                    <a:pt x="1634617" y="227203"/>
                  </a:cubicBezTo>
                  <a:lnTo>
                    <a:pt x="1671828" y="259207"/>
                  </a:lnTo>
                  <a:cubicBezTo>
                    <a:pt x="1683893" y="270256"/>
                    <a:pt x="1695831" y="281432"/>
                    <a:pt x="1707388" y="293116"/>
                  </a:cubicBezTo>
                  <a:lnTo>
                    <a:pt x="1741297" y="328676"/>
                  </a:lnTo>
                  <a:cubicBezTo>
                    <a:pt x="1752346" y="340741"/>
                    <a:pt x="1763014" y="353187"/>
                    <a:pt x="1773301" y="365887"/>
                  </a:cubicBezTo>
                  <a:lnTo>
                    <a:pt x="1803400" y="404368"/>
                  </a:lnTo>
                  <a:cubicBezTo>
                    <a:pt x="1813179" y="417576"/>
                    <a:pt x="1822577" y="430911"/>
                    <a:pt x="1831721" y="444500"/>
                  </a:cubicBezTo>
                  <a:lnTo>
                    <a:pt x="1858010" y="486029"/>
                  </a:lnTo>
                  <a:cubicBezTo>
                    <a:pt x="1866392" y="500126"/>
                    <a:pt x="1874520" y="514350"/>
                    <a:pt x="1882267" y="528701"/>
                  </a:cubicBezTo>
                  <a:lnTo>
                    <a:pt x="1904365" y="572516"/>
                  </a:lnTo>
                  <a:cubicBezTo>
                    <a:pt x="1911350" y="587375"/>
                    <a:pt x="1917954" y="602234"/>
                    <a:pt x="1924304" y="617347"/>
                  </a:cubicBezTo>
                  <a:lnTo>
                    <a:pt x="1941957" y="663194"/>
                  </a:lnTo>
                  <a:cubicBezTo>
                    <a:pt x="1947418" y="678561"/>
                    <a:pt x="1952625" y="694182"/>
                    <a:pt x="1957324" y="709803"/>
                  </a:cubicBezTo>
                  <a:lnTo>
                    <a:pt x="1970405" y="757174"/>
                  </a:lnTo>
                  <a:cubicBezTo>
                    <a:pt x="1974342" y="773049"/>
                    <a:pt x="1978025" y="789051"/>
                    <a:pt x="1981200" y="805053"/>
                  </a:cubicBezTo>
                  <a:lnTo>
                    <a:pt x="1989582" y="853440"/>
                  </a:lnTo>
                  <a:cubicBezTo>
                    <a:pt x="1991995" y="869569"/>
                    <a:pt x="1994028" y="885825"/>
                    <a:pt x="1995551" y="902208"/>
                  </a:cubicBezTo>
                  <a:lnTo>
                    <a:pt x="1999107" y="951103"/>
                  </a:lnTo>
                  <a:cubicBezTo>
                    <a:pt x="1999869" y="967486"/>
                    <a:pt x="2000250" y="983869"/>
                    <a:pt x="2000250" y="1000125"/>
                  </a:cubicBezTo>
                  <a:close/>
                </a:path>
              </a:pathLst>
            </a:custGeom>
            <a:solidFill>
              <a:srgbClr val="333333">
                <a:alpha val="8274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7537765" y="3307070"/>
            <a:ext cx="3212404" cy="3819191"/>
          </a:xfrm>
          <a:custGeom>
            <a:avLst/>
            <a:gdLst/>
            <a:ahLst/>
            <a:cxnLst/>
            <a:rect l="l" t="t" r="r" b="b"/>
            <a:pathLst>
              <a:path w="3212404" h="3819191">
                <a:moveTo>
                  <a:pt x="0" y="0"/>
                </a:moveTo>
                <a:lnTo>
                  <a:pt x="3212403" y="0"/>
                </a:lnTo>
                <a:lnTo>
                  <a:pt x="3212403" y="3819190"/>
                </a:lnTo>
                <a:lnTo>
                  <a:pt x="0" y="38191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6248973" y="934574"/>
            <a:ext cx="6315053" cy="964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5714" b="1">
                <a:solidFill>
                  <a:srgbClr val="00957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How’s Your Head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03277" y="2772111"/>
            <a:ext cx="1097427" cy="534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093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Sleep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42338" y="7537243"/>
            <a:ext cx="1629592" cy="534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093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Exercise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46272" y="8933180"/>
            <a:ext cx="5012796" cy="518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093">
                <a:solidFill>
                  <a:srgbClr val="333333"/>
                </a:solidFill>
                <a:latin typeface="Canva Sans"/>
                <a:ea typeface="Canva Sans"/>
                <a:cs typeface="Canva Sans"/>
                <a:sym typeface="Canva Sans"/>
              </a:rPr>
              <a:t>www.farmwellhub.ie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43891" y="7537243"/>
            <a:ext cx="824286" cy="534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093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Diet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72320" y="2772111"/>
            <a:ext cx="1990173" cy="534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093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Hydration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673809" y="5763726"/>
            <a:ext cx="6537225" cy="5000977"/>
          </a:xfrm>
          <a:custGeom>
            <a:avLst/>
            <a:gdLst/>
            <a:ahLst/>
            <a:cxnLst/>
            <a:rect l="l" t="t" r="r" b="b"/>
            <a:pathLst>
              <a:path w="6537225" h="5000977">
                <a:moveTo>
                  <a:pt x="0" y="0"/>
                </a:moveTo>
                <a:lnTo>
                  <a:pt x="6537225" y="0"/>
                </a:lnTo>
                <a:lnTo>
                  <a:pt x="6537225" y="5000977"/>
                </a:lnTo>
                <a:lnTo>
                  <a:pt x="0" y="5000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451047" y="8264215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3" y="0"/>
                </a:lnTo>
                <a:lnTo>
                  <a:pt x="3672043" y="1879391"/>
                </a:lnTo>
                <a:lnTo>
                  <a:pt x="0" y="18793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10468" y="1028700"/>
            <a:ext cx="17467064" cy="7422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22"/>
              </a:lnSpc>
            </a:pPr>
            <a:r>
              <a:rPr lang="en-US" sz="5685" b="1" spc="284">
                <a:solidFill>
                  <a:srgbClr val="00957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WHY IS SLEEP IMPORTANT</a:t>
            </a:r>
          </a:p>
          <a:p>
            <a:pPr algn="ctr">
              <a:lnSpc>
                <a:spcPts val="6822"/>
              </a:lnSpc>
            </a:pPr>
            <a:endParaRPr lang="en-US" sz="5685" b="1" spc="284">
              <a:solidFill>
                <a:srgbClr val="00957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ctr">
              <a:lnSpc>
                <a:spcPts val="6822"/>
              </a:lnSpc>
            </a:pPr>
            <a:endParaRPr lang="en-US" sz="5685" b="1" spc="284">
              <a:solidFill>
                <a:srgbClr val="00957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82130" lvl="1" indent="-441065" algn="l">
              <a:lnSpc>
                <a:spcPts val="8008"/>
              </a:lnSpc>
              <a:buFont typeface="Arial"/>
              <a:buChar char="•"/>
            </a:pPr>
            <a:r>
              <a:rPr lang="en-US" sz="4085" spc="20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CLEAR OUR THOUGHTS </a:t>
            </a:r>
          </a:p>
          <a:p>
            <a:pPr marL="882130" lvl="1" indent="-441065" algn="l">
              <a:lnSpc>
                <a:spcPts val="8008"/>
              </a:lnSpc>
              <a:buFont typeface="Arial"/>
              <a:buChar char="•"/>
            </a:pPr>
            <a:r>
              <a:rPr lang="en-US" sz="4085" spc="20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CLEAR TOXINS (DISEASE FORMING)</a:t>
            </a:r>
          </a:p>
          <a:p>
            <a:pPr marL="882130" lvl="1" indent="-441065" algn="l">
              <a:lnSpc>
                <a:spcPts val="8008"/>
              </a:lnSpc>
              <a:buFont typeface="Arial"/>
              <a:buChar char="•"/>
            </a:pPr>
            <a:r>
              <a:rPr lang="en-US" sz="4085" spc="20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REPLENSIH HORMONES</a:t>
            </a:r>
          </a:p>
          <a:p>
            <a:pPr marL="882130" lvl="1" indent="-441065" algn="just">
              <a:lnSpc>
                <a:spcPts val="8008"/>
              </a:lnSpc>
              <a:buFont typeface="Arial"/>
              <a:buChar char="•"/>
            </a:pPr>
            <a:r>
              <a:rPr lang="en-US" sz="4085" spc="20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satiating Hormone, growth hormone</a:t>
            </a:r>
          </a:p>
          <a:p>
            <a:pPr marL="882130" lvl="1" indent="-441065" algn="just">
              <a:lnSpc>
                <a:spcPts val="8008"/>
              </a:lnSpc>
              <a:buFont typeface="Arial"/>
              <a:buChar char="•"/>
            </a:pPr>
            <a:r>
              <a:rPr lang="en-US" sz="4085" spc="20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SKIN, BONE AND ORGAN HEALTH distribute vitimans &amp; minerals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353955" y="442911"/>
            <a:ext cx="16359184" cy="1555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7"/>
              </a:lnSpc>
            </a:pPr>
            <a:r>
              <a:rPr lang="en-US" sz="4285" b="1" spc="214">
                <a:solidFill>
                  <a:srgbClr val="333333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EFFECTS OF POOR SLEEP</a:t>
            </a:r>
          </a:p>
          <a:p>
            <a:pPr algn="ctr">
              <a:lnSpc>
                <a:spcPts val="6857"/>
              </a:lnSpc>
            </a:pPr>
            <a:endParaRPr lang="en-US" sz="4285" b="1" spc="214">
              <a:solidFill>
                <a:srgbClr val="333333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ctr">
              <a:lnSpc>
                <a:spcPts val="6857"/>
              </a:lnSpc>
            </a:pPr>
            <a:endParaRPr lang="en-US" sz="4285" b="1" spc="214">
              <a:solidFill>
                <a:srgbClr val="333333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6857"/>
              </a:lnSpc>
            </a:pPr>
            <a:r>
              <a:rPr lang="en-US" sz="4285" spc="21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FATIGUE, IRRITABILITY,  LACK OF CONCENTRATION</a:t>
            </a:r>
          </a:p>
          <a:p>
            <a:pPr algn="l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6857"/>
              </a:lnSpc>
            </a:pPr>
            <a:r>
              <a:rPr lang="en-US" sz="4285" spc="21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INCREASED STRESS LEVELS, WEIGHT GAIN, HIGHER RISK OF ACCIDENTS.</a:t>
            </a:r>
          </a:p>
          <a:p>
            <a:pPr algn="l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6857"/>
              </a:lnSpc>
            </a:pPr>
            <a:r>
              <a:rPr lang="en-US" sz="4285" spc="21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HIGHER RISK OF CHRONIC DISEASE &amp; MENTAL HEALTH ISSUES, </a:t>
            </a:r>
          </a:p>
          <a:p>
            <a:pPr algn="l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6857"/>
              </a:lnSpc>
            </a:pPr>
            <a:endParaRPr lang="en-US" sz="4285" spc="21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379067" y="310881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2" y="0"/>
                </a:lnTo>
                <a:lnTo>
                  <a:pt x="3672042" y="1879392"/>
                </a:lnTo>
                <a:lnTo>
                  <a:pt x="0" y="18793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2939" y="0"/>
            <a:ext cx="17645061" cy="1134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3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6702"/>
              </a:lnSpc>
              <a:spcBef>
                <a:spcPct val="0"/>
              </a:spcBef>
            </a:pPr>
            <a:r>
              <a:rPr lang="en-US" sz="5585" b="1" spc="279">
                <a:solidFill>
                  <a:srgbClr val="00957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UNDERSTANDING POOR SLEEP</a:t>
            </a:r>
          </a:p>
          <a:p>
            <a:pPr algn="ctr">
              <a:lnSpc>
                <a:spcPts val="4423"/>
              </a:lnSpc>
              <a:spcBef>
                <a:spcPct val="0"/>
              </a:spcBef>
            </a:pPr>
            <a:endParaRPr lang="en-US" sz="5585" b="1" spc="279">
              <a:solidFill>
                <a:srgbClr val="00957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ctr">
              <a:lnSpc>
                <a:spcPts val="4423"/>
              </a:lnSpc>
              <a:spcBef>
                <a:spcPct val="0"/>
              </a:spcBef>
            </a:pPr>
            <a:endParaRPr lang="en-US" sz="5585" b="1" spc="279">
              <a:solidFill>
                <a:srgbClr val="00957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ctr">
              <a:lnSpc>
                <a:spcPts val="4423"/>
              </a:lnSpc>
              <a:spcBef>
                <a:spcPct val="0"/>
              </a:spcBef>
            </a:pPr>
            <a:r>
              <a:rPr lang="en-US" sz="3685" b="1" spc="184">
                <a:solidFill>
                  <a:srgbClr val="00957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SLEEP HYGIENE</a:t>
            </a:r>
          </a:p>
          <a:p>
            <a:pPr algn="ctr">
              <a:lnSpc>
                <a:spcPts val="4423"/>
              </a:lnSpc>
              <a:spcBef>
                <a:spcPct val="0"/>
              </a:spcBef>
            </a:pPr>
            <a:endParaRPr lang="en-US" sz="3685" b="1" spc="184">
              <a:solidFill>
                <a:srgbClr val="00957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4423"/>
              </a:lnSpc>
              <a:spcBef>
                <a:spcPct val="0"/>
              </a:spcBef>
            </a:pPr>
            <a:r>
              <a:rPr lang="en-US" sz="3685" spc="18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IRREGULAR SLEEP PATTERNS</a:t>
            </a:r>
          </a:p>
          <a:p>
            <a:pPr algn="l">
              <a:lnSpc>
                <a:spcPts val="4423"/>
              </a:lnSpc>
              <a:spcBef>
                <a:spcPct val="0"/>
              </a:spcBef>
            </a:pPr>
            <a:r>
              <a:rPr lang="en-US" sz="3685" spc="18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SCREEN EXPOSURE </a:t>
            </a:r>
          </a:p>
          <a:p>
            <a:pPr algn="l">
              <a:lnSpc>
                <a:spcPts val="4423"/>
              </a:lnSpc>
              <a:spcBef>
                <a:spcPct val="0"/>
              </a:spcBef>
            </a:pPr>
            <a:r>
              <a:rPr lang="en-US" sz="3685" spc="18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CAFFINE &amp; POOR DIET</a:t>
            </a:r>
          </a:p>
          <a:p>
            <a:pPr algn="l">
              <a:lnSpc>
                <a:spcPts val="4423"/>
              </a:lnSpc>
              <a:spcBef>
                <a:spcPct val="0"/>
              </a:spcBef>
            </a:pPr>
            <a:endParaRPr lang="en-US" sz="3685" spc="18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4423"/>
              </a:lnSpc>
              <a:spcBef>
                <a:spcPct val="0"/>
              </a:spcBef>
            </a:pPr>
            <a:r>
              <a:rPr lang="en-US" sz="3685" b="1" spc="184">
                <a:solidFill>
                  <a:srgbClr val="00957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MEDICAL CONDITION</a:t>
            </a:r>
          </a:p>
          <a:p>
            <a:pPr algn="ctr">
              <a:lnSpc>
                <a:spcPts val="4423"/>
              </a:lnSpc>
              <a:spcBef>
                <a:spcPct val="0"/>
              </a:spcBef>
            </a:pPr>
            <a:endParaRPr lang="en-US" sz="3685" b="1" spc="184">
              <a:solidFill>
                <a:srgbClr val="00957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4423"/>
              </a:lnSpc>
              <a:spcBef>
                <a:spcPct val="0"/>
              </a:spcBef>
            </a:pPr>
            <a:r>
              <a:rPr lang="en-US" sz="3685" spc="18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SLEEP APNEA</a:t>
            </a:r>
          </a:p>
          <a:p>
            <a:pPr algn="l">
              <a:lnSpc>
                <a:spcPts val="4423"/>
              </a:lnSpc>
              <a:spcBef>
                <a:spcPct val="0"/>
              </a:spcBef>
            </a:pPr>
            <a:r>
              <a:rPr lang="en-US" sz="3685" spc="18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RESTLESS LEG SYNDROME</a:t>
            </a:r>
          </a:p>
          <a:p>
            <a:pPr algn="l">
              <a:lnSpc>
                <a:spcPts val="4423"/>
              </a:lnSpc>
              <a:spcBef>
                <a:spcPct val="0"/>
              </a:spcBef>
            </a:pPr>
            <a:r>
              <a:rPr lang="en-US" sz="3685" spc="184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INSOMNA</a:t>
            </a:r>
          </a:p>
          <a:p>
            <a:pPr algn="l">
              <a:lnSpc>
                <a:spcPts val="4423"/>
              </a:lnSpc>
              <a:spcBef>
                <a:spcPct val="0"/>
              </a:spcBef>
            </a:pPr>
            <a:endParaRPr lang="en-US" sz="3685" spc="18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423"/>
              </a:lnSpc>
              <a:spcBef>
                <a:spcPct val="0"/>
              </a:spcBef>
            </a:pPr>
            <a:endParaRPr lang="en-US" sz="3685" spc="18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423"/>
              </a:lnSpc>
              <a:spcBef>
                <a:spcPct val="0"/>
              </a:spcBef>
            </a:pPr>
            <a:endParaRPr lang="en-US" sz="3685" spc="18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423"/>
              </a:lnSpc>
              <a:spcBef>
                <a:spcPct val="0"/>
              </a:spcBef>
            </a:pPr>
            <a:endParaRPr lang="en-US" sz="3685" spc="18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423"/>
              </a:lnSpc>
              <a:spcBef>
                <a:spcPct val="0"/>
              </a:spcBef>
            </a:pPr>
            <a:endParaRPr lang="en-US" sz="3685" spc="184">
              <a:solidFill>
                <a:srgbClr val="333333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4425896" y="8152613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2" y="0"/>
                </a:lnTo>
                <a:lnTo>
                  <a:pt x="3672042" y="1879392"/>
                </a:lnTo>
                <a:lnTo>
                  <a:pt x="0" y="18793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0214" y="1540875"/>
            <a:ext cx="17367572" cy="7723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3"/>
              </a:lnSpc>
              <a:spcBef>
                <a:spcPct val="0"/>
              </a:spcBef>
            </a:pPr>
            <a:r>
              <a:rPr lang="en-US" sz="3785" b="1" spc="189">
                <a:solidFill>
                  <a:srgbClr val="333333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PRACTICAL STRATEGIES FOR BETTER SLEEP AT HOME</a:t>
            </a:r>
          </a:p>
          <a:p>
            <a:pPr algn="ctr">
              <a:lnSpc>
                <a:spcPts val="4543"/>
              </a:lnSpc>
              <a:spcBef>
                <a:spcPct val="0"/>
              </a:spcBef>
            </a:pPr>
            <a:endParaRPr lang="en-US" sz="3785" b="1" spc="189">
              <a:solidFill>
                <a:srgbClr val="333333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731004" lvl="1" indent="-365502" algn="l">
              <a:lnSpc>
                <a:spcPts val="7685"/>
              </a:lnSpc>
              <a:buAutoNum type="arabicPeriod"/>
            </a:pPr>
            <a:r>
              <a:rPr lang="en-US" sz="3385" spc="169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AIM FOR 7-9 HOURS</a:t>
            </a:r>
          </a:p>
          <a:p>
            <a:pPr marL="731004" lvl="1" indent="-365502" algn="l">
              <a:lnSpc>
                <a:spcPts val="7685"/>
              </a:lnSpc>
              <a:buAutoNum type="arabicPeriod"/>
            </a:pPr>
            <a:r>
              <a:rPr lang="en-US" sz="3385" spc="169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QUANTITY AND TIMING FOR CAFFINE NB</a:t>
            </a:r>
          </a:p>
          <a:p>
            <a:pPr marL="731004" lvl="1" indent="-365502" algn="l">
              <a:lnSpc>
                <a:spcPts val="7685"/>
              </a:lnSpc>
              <a:buAutoNum type="arabicPeriod"/>
            </a:pPr>
            <a:r>
              <a:rPr lang="en-US" sz="3385" spc="169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AVOID SUGARY FOODS LATER AT NIGHT</a:t>
            </a:r>
          </a:p>
          <a:p>
            <a:pPr marL="731004" lvl="1" indent="-365502" algn="l">
              <a:lnSpc>
                <a:spcPts val="7685"/>
              </a:lnSpc>
              <a:buAutoNum type="arabicPeriod"/>
            </a:pPr>
            <a:r>
              <a:rPr lang="en-US" sz="3385" spc="169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INCOPORATE SHED PILARS (HYDRATION, EXERCISE &amp; DIET)</a:t>
            </a:r>
          </a:p>
          <a:p>
            <a:pPr marL="731004" lvl="1" indent="-365502" algn="l">
              <a:lnSpc>
                <a:spcPts val="7685"/>
              </a:lnSpc>
              <a:buAutoNum type="arabicPeriod"/>
            </a:pPr>
            <a:r>
              <a:rPr lang="en-US" sz="3385" spc="169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GO TO BED AND WAKE UP AT THE SAME TIME EVERY DAY.</a:t>
            </a:r>
          </a:p>
          <a:p>
            <a:pPr marL="731004" lvl="1" indent="-365502" algn="l">
              <a:lnSpc>
                <a:spcPts val="7685"/>
              </a:lnSpc>
              <a:buAutoNum type="arabicPeriod"/>
            </a:pPr>
            <a:r>
              <a:rPr lang="en-US" sz="3385" spc="169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AVOID SCREENS FOR AT LEAST AN HOUR BEFORE BED.</a:t>
            </a:r>
          </a:p>
          <a:p>
            <a:pPr marL="731004" lvl="1" indent="-365502" algn="l">
              <a:lnSpc>
                <a:spcPts val="7685"/>
              </a:lnSpc>
              <a:buAutoNum type="arabicPeriod"/>
            </a:pPr>
            <a:r>
              <a:rPr lang="en-US" sz="3385" spc="169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KEEP YOUR ROOM COOL AND DARK: CREATE AN IDEAL SLEEPING ENVIRONMENT.</a:t>
            </a:r>
          </a:p>
        </p:txBody>
      </p:sp>
      <p:sp>
        <p:nvSpPr>
          <p:cNvPr id="4" name="Freeform 4"/>
          <p:cNvSpPr/>
          <p:nvPr/>
        </p:nvSpPr>
        <p:spPr>
          <a:xfrm>
            <a:off x="14350441" y="6593211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2" y="0"/>
                </a:lnTo>
                <a:lnTo>
                  <a:pt x="3672042" y="1879392"/>
                </a:lnTo>
                <a:lnTo>
                  <a:pt x="0" y="1879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999" b="-899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42792" y="7875945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2" y="0"/>
                </a:lnTo>
                <a:lnTo>
                  <a:pt x="3672042" y="1879392"/>
                </a:lnTo>
                <a:lnTo>
                  <a:pt x="0" y="1879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967199" y="1363862"/>
            <a:ext cx="4002137" cy="1193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333333"/>
                </a:solidFill>
                <a:latin typeface="Panton"/>
                <a:ea typeface="Panton"/>
                <a:cs typeface="Panton"/>
                <a:sym typeface="Panton"/>
              </a:rPr>
              <a:t>Hydration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222" b="-26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29625" y="445035"/>
            <a:ext cx="13821594" cy="761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52"/>
              </a:lnSpc>
            </a:pPr>
            <a:endParaRPr/>
          </a:p>
          <a:p>
            <a:pPr algn="ctr">
              <a:lnSpc>
                <a:spcPts val="10152"/>
              </a:lnSpc>
              <a:spcBef>
                <a:spcPct val="0"/>
              </a:spcBef>
            </a:pPr>
            <a:r>
              <a:rPr lang="en-US" sz="7099" spc="70">
                <a:solidFill>
                  <a:srgbClr val="EFEFE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Importance of Hydration: </a:t>
            </a:r>
          </a:p>
          <a:p>
            <a:pPr algn="ctr">
              <a:lnSpc>
                <a:spcPts val="5862"/>
              </a:lnSpc>
              <a:spcBef>
                <a:spcPct val="0"/>
              </a:spcBef>
            </a:pPr>
            <a:endParaRPr lang="en-US" sz="7099" spc="70">
              <a:solidFill>
                <a:srgbClr val="EFEFE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885179" lvl="1" indent="-442590" algn="l">
              <a:lnSpc>
                <a:spcPts val="8855"/>
              </a:lnSpc>
              <a:buFont typeface="Arial"/>
              <a:buChar char="•"/>
            </a:pPr>
            <a:r>
              <a:rPr lang="en-US" sz="4099" spc="16">
                <a:solidFill>
                  <a:srgbClr val="EFEFE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Energy and reduces tiredness.</a:t>
            </a:r>
          </a:p>
          <a:p>
            <a:pPr marL="885179" lvl="1" indent="-442590" algn="l">
              <a:lnSpc>
                <a:spcPts val="8855"/>
              </a:lnSpc>
              <a:buFont typeface="Arial"/>
              <a:buChar char="•"/>
            </a:pPr>
            <a:r>
              <a:rPr lang="en-US" sz="4099" spc="16">
                <a:solidFill>
                  <a:srgbClr val="EFEFE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Aim for around 2 liters of water per day</a:t>
            </a:r>
          </a:p>
          <a:p>
            <a:pPr marL="885179" lvl="1" indent="-442590" algn="l">
              <a:lnSpc>
                <a:spcPts val="8855"/>
              </a:lnSpc>
              <a:buFont typeface="Arial"/>
              <a:buChar char="•"/>
            </a:pPr>
            <a:r>
              <a:rPr lang="en-US" sz="4099" spc="16">
                <a:solidFill>
                  <a:srgbClr val="EFEFE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Spread Out Intake:</a:t>
            </a:r>
          </a:p>
          <a:p>
            <a:pPr marL="885179" lvl="1" indent="-442590" algn="l">
              <a:lnSpc>
                <a:spcPts val="8855"/>
              </a:lnSpc>
              <a:buFont typeface="Arial"/>
              <a:buChar char="•"/>
            </a:pPr>
            <a:r>
              <a:rPr lang="en-US" sz="4099" spc="16">
                <a:solidFill>
                  <a:srgbClr val="EFEFE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Limit Sugary Beverages: Cause of energy spikes and dips.</a:t>
            </a:r>
          </a:p>
        </p:txBody>
      </p:sp>
      <p:sp>
        <p:nvSpPr>
          <p:cNvPr id="4" name="Freeform 4"/>
          <p:cNvSpPr/>
          <p:nvPr/>
        </p:nvSpPr>
        <p:spPr>
          <a:xfrm>
            <a:off x="14351218" y="378199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3" y="0"/>
                </a:lnTo>
                <a:lnTo>
                  <a:pt x="3672043" y="1879392"/>
                </a:lnTo>
                <a:lnTo>
                  <a:pt x="0" y="1879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83879" y="3093160"/>
            <a:ext cx="9452372" cy="5880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80" lvl="1" indent="-453390" algn="ctr">
              <a:lnSpc>
                <a:spcPts val="9660"/>
              </a:lnSpc>
              <a:buFont typeface="Arial"/>
              <a:buChar char="•"/>
            </a:pPr>
            <a:r>
              <a:rPr lang="en-US" sz="4200" b="1" spc="289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Releases“feel-good” hormones</a:t>
            </a:r>
          </a:p>
          <a:p>
            <a:pPr marL="906780" lvl="1" indent="-453390" algn="just">
              <a:lnSpc>
                <a:spcPts val="9660"/>
              </a:lnSpc>
              <a:buFont typeface="Arial"/>
              <a:buChar char="•"/>
            </a:pPr>
            <a:r>
              <a:rPr lang="en-US" sz="4200" b="1" spc="289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Find enjoyment</a:t>
            </a:r>
          </a:p>
          <a:p>
            <a:pPr marL="906780" lvl="1" indent="-453390" algn="just">
              <a:lnSpc>
                <a:spcPts val="9660"/>
              </a:lnSpc>
              <a:buFont typeface="Arial"/>
              <a:buChar char="•"/>
            </a:pPr>
            <a:r>
              <a:rPr lang="en-US" sz="4200" b="1" spc="289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Consistency over intensity</a:t>
            </a:r>
          </a:p>
          <a:p>
            <a:pPr marL="906780" lvl="1" indent="-453390" algn="just">
              <a:lnSpc>
                <a:spcPts val="9660"/>
              </a:lnSpc>
              <a:buFont typeface="Arial"/>
              <a:buChar char="•"/>
            </a:pPr>
            <a:r>
              <a:rPr lang="en-US" sz="4200" b="1" spc="289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Variety and social engagement</a:t>
            </a:r>
          </a:p>
          <a:p>
            <a:pPr algn="ctr">
              <a:lnSpc>
                <a:spcPts val="8610"/>
              </a:lnSpc>
            </a:pPr>
            <a:endParaRPr lang="en-US" sz="4200" b="1" spc="289">
              <a:solidFill>
                <a:srgbClr val="333333"/>
              </a:solidFill>
              <a:latin typeface="Panton Bold"/>
              <a:ea typeface="Panton Bold"/>
              <a:cs typeface="Panton Bold"/>
              <a:sym typeface="Panton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615958" y="7652040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2" y="0"/>
                </a:lnTo>
                <a:lnTo>
                  <a:pt x="3672042" y="1879392"/>
                </a:lnTo>
                <a:lnTo>
                  <a:pt x="0" y="1879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-1164427" y="1392011"/>
            <a:ext cx="9380003" cy="1302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52"/>
              </a:lnSpc>
            </a:pPr>
            <a:r>
              <a:rPr lang="en-US" sz="7608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Exercise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55" b="-255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58886" y="3487275"/>
            <a:ext cx="2900586" cy="2072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89"/>
              </a:lnSpc>
            </a:pPr>
            <a:r>
              <a:rPr lang="en-US" sz="12135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Diet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578" b="-24754"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325289" y="8102310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2" y="0"/>
                </a:lnTo>
                <a:lnTo>
                  <a:pt x="3672042" y="1879392"/>
                </a:lnTo>
                <a:lnTo>
                  <a:pt x="0" y="1879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43266" y="2602230"/>
            <a:ext cx="7863408" cy="665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333333"/>
                </a:solidFill>
                <a:latin typeface="Panton"/>
                <a:ea typeface="Panton"/>
                <a:cs typeface="Panton"/>
                <a:sym typeface="Panton"/>
              </a:rPr>
              <a:t>•</a:t>
            </a: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Brown rice</a:t>
            </a:r>
          </a:p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•Oats</a:t>
            </a:r>
          </a:p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•Legumes</a:t>
            </a:r>
          </a:p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•Whole grain bread, pasta, cereal</a:t>
            </a:r>
          </a:p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•Fruit </a:t>
            </a:r>
          </a:p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•Vegetables</a:t>
            </a:r>
          </a:p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•Potatoes</a:t>
            </a:r>
          </a:p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•Pop corn</a:t>
            </a:r>
          </a:p>
          <a:p>
            <a:pPr algn="l">
              <a:lnSpc>
                <a:spcPts val="5880"/>
              </a:lnSpc>
            </a:pPr>
            <a:endParaRPr lang="en-US" sz="4200" b="1">
              <a:solidFill>
                <a:srgbClr val="333333"/>
              </a:solidFill>
              <a:latin typeface="Panton Bold"/>
              <a:ea typeface="Panton Bold"/>
              <a:cs typeface="Panton Bold"/>
              <a:sym typeface="Panton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11171" y="605790"/>
            <a:ext cx="8488784" cy="880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099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Some healthy carbohydrates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343973" y="8028928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2" y="0"/>
                </a:lnTo>
                <a:lnTo>
                  <a:pt x="3672042" y="1879392"/>
                </a:lnTo>
                <a:lnTo>
                  <a:pt x="0" y="1879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602230"/>
            <a:ext cx="8314134" cy="665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>
                <a:solidFill>
                  <a:srgbClr val="333333"/>
                </a:solidFill>
                <a:latin typeface="Panton"/>
                <a:ea typeface="Panton"/>
                <a:cs typeface="Panton"/>
                <a:sym typeface="Panton"/>
              </a:rPr>
              <a:t>•</a:t>
            </a: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Eggs</a:t>
            </a:r>
          </a:p>
          <a:p>
            <a:pPr algn="just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•Nuts</a:t>
            </a:r>
          </a:p>
          <a:p>
            <a:pPr algn="just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•Seeds</a:t>
            </a:r>
          </a:p>
          <a:p>
            <a:pPr algn="just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•Avocado</a:t>
            </a:r>
          </a:p>
          <a:p>
            <a:pPr algn="just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•Oily fish- salmon, mackerel, trout </a:t>
            </a:r>
          </a:p>
          <a:p>
            <a:pPr algn="just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•Red meat</a:t>
            </a:r>
          </a:p>
          <a:p>
            <a:pPr algn="just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•Cheese</a:t>
            </a:r>
          </a:p>
          <a:p>
            <a:pPr algn="just">
              <a:lnSpc>
                <a:spcPts val="5880"/>
              </a:lnSpc>
            </a:pPr>
            <a:r>
              <a:rPr lang="en-US" sz="42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•Olive oil</a:t>
            </a:r>
          </a:p>
          <a:p>
            <a:pPr algn="just">
              <a:lnSpc>
                <a:spcPts val="5880"/>
              </a:lnSpc>
            </a:pPr>
            <a:endParaRPr lang="en-US" sz="4200" b="1">
              <a:solidFill>
                <a:srgbClr val="333333"/>
              </a:solidFill>
              <a:latin typeface="Panton Bold"/>
              <a:ea typeface="Panton Bold"/>
              <a:cs typeface="Panton Bold"/>
              <a:sym typeface="Panton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26412" y="933450"/>
            <a:ext cx="3704555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Healthy Fats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465857" y="1822487"/>
            <a:ext cx="5345975" cy="785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•Meet</a:t>
            </a:r>
          </a:p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•Fish</a:t>
            </a:r>
          </a:p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•Milk</a:t>
            </a:r>
          </a:p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•Cheese</a:t>
            </a:r>
          </a:p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•Eggs</a:t>
            </a:r>
          </a:p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•Yogurt</a:t>
            </a:r>
          </a:p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•Lentils</a:t>
            </a:r>
          </a:p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•Beans</a:t>
            </a:r>
          </a:p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•Tofu</a:t>
            </a:r>
          </a:p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•Chickpeas</a:t>
            </a:r>
          </a:p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•Protein products</a:t>
            </a:r>
          </a:p>
          <a:p>
            <a:pPr algn="l">
              <a:lnSpc>
                <a:spcPts val="5180"/>
              </a:lnSpc>
            </a:pPr>
            <a:endParaRPr lang="en-US" sz="3700" b="1">
              <a:solidFill>
                <a:srgbClr val="333333"/>
              </a:solidFill>
              <a:latin typeface="Panton Bold"/>
              <a:ea typeface="Panton Bold"/>
              <a:cs typeface="Panton Bold"/>
              <a:sym typeface="Panton Bold"/>
            </a:endParaRPr>
          </a:p>
        </p:txBody>
      </p:sp>
      <p:sp>
        <p:nvSpPr>
          <p:cNvPr id="4" name="TextBox 4"/>
          <p:cNvSpPr txBox="1"/>
          <p:nvPr/>
        </p:nvSpPr>
        <p:spPr>
          <a:xfrm rot="-90166">
            <a:off x="4801690" y="406413"/>
            <a:ext cx="7231809" cy="1616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99"/>
              </a:lnSpc>
            </a:pPr>
            <a:r>
              <a:rPr lang="en-US" sz="9499" b="1">
                <a:solidFill>
                  <a:srgbClr val="333333"/>
                </a:solidFill>
                <a:latin typeface="Panton Bold"/>
                <a:ea typeface="Panton Bold"/>
                <a:cs typeface="Panton Bold"/>
                <a:sym typeface="Panton Bold"/>
              </a:rPr>
              <a:t>Protein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89554" y="2332355"/>
            <a:ext cx="15722426" cy="11788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24"/>
              </a:lnSpc>
            </a:pPr>
            <a:r>
              <a:rPr lang="en-US" sz="44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Fruit &amp; veg, protein healthy fat &amp; carbohydrate in every meal </a:t>
            </a:r>
          </a:p>
          <a:p>
            <a:pPr algn="l">
              <a:lnSpc>
                <a:spcPts val="10124"/>
              </a:lnSpc>
            </a:pPr>
            <a:r>
              <a:rPr lang="en-US" sz="44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Ask what can I add to my diet</a:t>
            </a:r>
          </a:p>
          <a:p>
            <a:pPr algn="l">
              <a:lnSpc>
                <a:spcPts val="10124"/>
              </a:lnSpc>
            </a:pPr>
            <a:r>
              <a:rPr lang="en-US" sz="44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Think colours of the rainbow</a:t>
            </a:r>
          </a:p>
          <a:p>
            <a:pPr algn="l">
              <a:lnSpc>
                <a:spcPts val="10124"/>
              </a:lnSpc>
            </a:pPr>
            <a:r>
              <a:rPr lang="en-US" sz="44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Variety is the spice of life</a:t>
            </a:r>
          </a:p>
          <a:p>
            <a:pPr algn="l">
              <a:lnSpc>
                <a:spcPts val="10124"/>
              </a:lnSpc>
            </a:pPr>
            <a:r>
              <a:rPr lang="en-US" sz="44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Colours= variety= vitamins= health</a:t>
            </a:r>
          </a:p>
          <a:p>
            <a:pPr algn="l">
              <a:lnSpc>
                <a:spcPts val="10124"/>
              </a:lnSpc>
            </a:pPr>
            <a:endParaRPr lang="en-US" sz="4499" b="1">
              <a:solidFill>
                <a:srgbClr val="EFEFEF"/>
              </a:solidFill>
              <a:latin typeface="Panton Bold"/>
              <a:ea typeface="Panton Bold"/>
              <a:cs typeface="Panton Bold"/>
              <a:sym typeface="Panton Bold"/>
            </a:endParaRPr>
          </a:p>
          <a:p>
            <a:pPr algn="l">
              <a:lnSpc>
                <a:spcPts val="8325"/>
              </a:lnSpc>
            </a:pPr>
            <a:endParaRPr lang="en-US" sz="4499" b="1">
              <a:solidFill>
                <a:srgbClr val="EFEFEF"/>
              </a:solidFill>
              <a:latin typeface="Panton Bold"/>
              <a:ea typeface="Panton Bold"/>
              <a:cs typeface="Panton Bold"/>
              <a:sym typeface="Panton Bold"/>
            </a:endParaRPr>
          </a:p>
          <a:p>
            <a:pPr algn="l">
              <a:lnSpc>
                <a:spcPts val="8325"/>
              </a:lnSpc>
            </a:pPr>
            <a:endParaRPr lang="en-US" sz="4499" b="1">
              <a:solidFill>
                <a:srgbClr val="EFEFEF"/>
              </a:solidFill>
              <a:latin typeface="Panton Bold"/>
              <a:ea typeface="Panton Bold"/>
              <a:cs typeface="Panton Bold"/>
              <a:sym typeface="Panton Bold"/>
            </a:endParaRPr>
          </a:p>
          <a:p>
            <a:pPr algn="l">
              <a:lnSpc>
                <a:spcPts val="8325"/>
              </a:lnSpc>
            </a:pPr>
            <a:endParaRPr lang="en-US" sz="4499" b="1">
              <a:solidFill>
                <a:srgbClr val="EFEFEF"/>
              </a:solidFill>
              <a:latin typeface="Panton Bold"/>
              <a:ea typeface="Panton Bold"/>
              <a:cs typeface="Panton Bold"/>
              <a:sym typeface="Panton Bold"/>
            </a:endParaRPr>
          </a:p>
          <a:p>
            <a:pPr algn="l">
              <a:lnSpc>
                <a:spcPts val="8325"/>
              </a:lnSpc>
            </a:pPr>
            <a:endParaRPr lang="en-US" sz="4499" b="1">
              <a:solidFill>
                <a:srgbClr val="EFEFEF"/>
              </a:solidFill>
              <a:latin typeface="Panton Bold"/>
              <a:ea typeface="Panton Bold"/>
              <a:cs typeface="Panton Bold"/>
              <a:sym typeface="Panton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54" y="2332355"/>
            <a:ext cx="16894844" cy="10511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24"/>
              </a:lnSpc>
            </a:pPr>
            <a:r>
              <a:rPr lang="en-US" sz="44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Fruit &amp; veg, protein healthy fat &amp; carbohydrate in every meal </a:t>
            </a:r>
          </a:p>
          <a:p>
            <a:pPr algn="l">
              <a:lnSpc>
                <a:spcPts val="10124"/>
              </a:lnSpc>
            </a:pPr>
            <a:r>
              <a:rPr lang="en-US" sz="44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Ask what can I add to my diet</a:t>
            </a:r>
          </a:p>
          <a:p>
            <a:pPr algn="l">
              <a:lnSpc>
                <a:spcPts val="10124"/>
              </a:lnSpc>
            </a:pPr>
            <a:r>
              <a:rPr lang="en-US" sz="44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Think colours of the</a:t>
            </a:r>
          </a:p>
          <a:p>
            <a:pPr algn="l">
              <a:lnSpc>
                <a:spcPts val="10124"/>
              </a:lnSpc>
            </a:pPr>
            <a:r>
              <a:rPr lang="en-US" sz="44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Variety is the spice of life</a:t>
            </a:r>
          </a:p>
          <a:p>
            <a:pPr algn="l">
              <a:lnSpc>
                <a:spcPts val="10124"/>
              </a:lnSpc>
            </a:pPr>
            <a:r>
              <a:rPr lang="en-US" sz="44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Colours= variety= vitamins= health</a:t>
            </a:r>
          </a:p>
          <a:p>
            <a:pPr algn="l">
              <a:lnSpc>
                <a:spcPts val="8325"/>
              </a:lnSpc>
            </a:pPr>
            <a:endParaRPr lang="en-US" sz="4499" b="1">
              <a:solidFill>
                <a:srgbClr val="EFEFEF"/>
              </a:solidFill>
              <a:latin typeface="Panton Bold"/>
              <a:ea typeface="Panton Bold"/>
              <a:cs typeface="Panton Bold"/>
              <a:sym typeface="Panton Bold"/>
            </a:endParaRPr>
          </a:p>
          <a:p>
            <a:pPr algn="l">
              <a:lnSpc>
                <a:spcPts val="8325"/>
              </a:lnSpc>
            </a:pPr>
            <a:endParaRPr lang="en-US" sz="4499" b="1">
              <a:solidFill>
                <a:srgbClr val="EFEFEF"/>
              </a:solidFill>
              <a:latin typeface="Panton Bold"/>
              <a:ea typeface="Panton Bold"/>
              <a:cs typeface="Panton Bold"/>
              <a:sym typeface="Panton Bold"/>
            </a:endParaRPr>
          </a:p>
          <a:p>
            <a:pPr algn="l">
              <a:lnSpc>
                <a:spcPts val="8325"/>
              </a:lnSpc>
            </a:pPr>
            <a:endParaRPr lang="en-US" sz="4499" b="1">
              <a:solidFill>
                <a:srgbClr val="EFEFEF"/>
              </a:solidFill>
              <a:latin typeface="Panton Bold"/>
              <a:ea typeface="Panton Bold"/>
              <a:cs typeface="Panton Bold"/>
              <a:sym typeface="Panton Bold"/>
            </a:endParaRPr>
          </a:p>
          <a:p>
            <a:pPr algn="l">
              <a:lnSpc>
                <a:spcPts val="8325"/>
              </a:lnSpc>
            </a:pPr>
            <a:endParaRPr lang="en-US" sz="4499" b="1">
              <a:solidFill>
                <a:srgbClr val="EFEFEF"/>
              </a:solidFill>
              <a:latin typeface="Panton Bold"/>
              <a:ea typeface="Panton Bold"/>
              <a:cs typeface="Panton Bold"/>
              <a:sym typeface="Panton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4219583" y="7812088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3" y="0"/>
                </a:lnTo>
                <a:lnTo>
                  <a:pt x="3672043" y="1879391"/>
                </a:lnTo>
                <a:lnTo>
                  <a:pt x="0" y="1879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912787" y="312101"/>
            <a:ext cx="7857306" cy="1299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 b="1">
                <a:solidFill>
                  <a:srgbClr val="EFEFEF"/>
                </a:solidFill>
                <a:latin typeface="Panton Bold"/>
                <a:ea typeface="Panton Bold"/>
                <a:cs typeface="Panton Bold"/>
                <a:sym typeface="Panton Bold"/>
              </a:rPr>
              <a:t>Simplify Nutrition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07546" y="0"/>
            <a:ext cx="7086011" cy="10022647"/>
          </a:xfrm>
          <a:custGeom>
            <a:avLst/>
            <a:gdLst/>
            <a:ahLst/>
            <a:cxnLst/>
            <a:rect l="l" t="t" r="r" b="b"/>
            <a:pathLst>
              <a:path w="7086011" h="10022647">
                <a:moveTo>
                  <a:pt x="0" y="0"/>
                </a:moveTo>
                <a:lnTo>
                  <a:pt x="7086011" y="0"/>
                </a:lnTo>
                <a:lnTo>
                  <a:pt x="7086011" y="10022647"/>
                </a:lnTo>
                <a:lnTo>
                  <a:pt x="0" y="10022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12494" y="1288019"/>
            <a:ext cx="10234497" cy="7710963"/>
          </a:xfrm>
          <a:custGeom>
            <a:avLst/>
            <a:gdLst/>
            <a:ahLst/>
            <a:cxnLst/>
            <a:rect l="l" t="t" r="r" b="b"/>
            <a:pathLst>
              <a:path w="10234497" h="7710963">
                <a:moveTo>
                  <a:pt x="0" y="0"/>
                </a:moveTo>
                <a:lnTo>
                  <a:pt x="10234497" y="0"/>
                </a:lnTo>
                <a:lnTo>
                  <a:pt x="10234497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484" b="-38484"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46765" y="1288019"/>
            <a:ext cx="10994471" cy="7710963"/>
          </a:xfrm>
          <a:custGeom>
            <a:avLst/>
            <a:gdLst/>
            <a:ahLst/>
            <a:cxnLst/>
            <a:rect l="l" t="t" r="r" b="b"/>
            <a:pathLst>
              <a:path w="10994471" h="7710963">
                <a:moveTo>
                  <a:pt x="0" y="0"/>
                </a:moveTo>
                <a:lnTo>
                  <a:pt x="10994470" y="0"/>
                </a:lnTo>
                <a:lnTo>
                  <a:pt x="10994470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5054" b="-45054"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2711821" y="-87612"/>
            <a:ext cx="5576179" cy="10462224"/>
          </a:xfrm>
          <a:prstGeom prst="rect">
            <a:avLst/>
          </a:prstGeom>
          <a:solidFill>
            <a:srgbClr val="009571"/>
          </a:solidFill>
        </p:spPr>
      </p:sp>
      <p:sp>
        <p:nvSpPr>
          <p:cNvPr id="3" name="TextBox 3"/>
          <p:cNvSpPr txBox="1"/>
          <p:nvPr/>
        </p:nvSpPr>
        <p:spPr>
          <a:xfrm>
            <a:off x="1028700" y="1553210"/>
            <a:ext cx="9500512" cy="9389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179" lvl="1" indent="-442590" algn="l">
              <a:lnSpc>
                <a:spcPts val="5862"/>
              </a:lnSpc>
              <a:buFont typeface="Arial"/>
              <a:buChar char="•"/>
            </a:pPr>
            <a:r>
              <a:rPr lang="en-US" sz="4099" b="1" spc="40">
                <a:solidFill>
                  <a:srgbClr val="33333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Sleep</a:t>
            </a:r>
          </a:p>
          <a:p>
            <a:pPr marL="885179" lvl="1" indent="-442590" algn="l">
              <a:lnSpc>
                <a:spcPts val="5862"/>
              </a:lnSpc>
              <a:buFont typeface="Arial"/>
              <a:buChar char="•"/>
            </a:pPr>
            <a:r>
              <a:rPr lang="en-US" sz="4099" b="1" spc="40">
                <a:solidFill>
                  <a:srgbClr val="33333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Hydration</a:t>
            </a:r>
          </a:p>
          <a:p>
            <a:pPr marL="885179" lvl="1" indent="-442590" algn="l">
              <a:lnSpc>
                <a:spcPts val="5862"/>
              </a:lnSpc>
              <a:buFont typeface="Arial"/>
              <a:buChar char="•"/>
            </a:pPr>
            <a:r>
              <a:rPr lang="en-US" sz="4099" b="1" spc="40">
                <a:solidFill>
                  <a:srgbClr val="33333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Exercise</a:t>
            </a:r>
          </a:p>
          <a:p>
            <a:pPr marL="885179" lvl="1" indent="-442590" algn="l">
              <a:lnSpc>
                <a:spcPts val="5862"/>
              </a:lnSpc>
              <a:buFont typeface="Arial"/>
              <a:buChar char="•"/>
            </a:pPr>
            <a:r>
              <a:rPr lang="en-US" sz="4099" b="1" spc="40">
                <a:solidFill>
                  <a:srgbClr val="33333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Diet</a:t>
            </a:r>
          </a:p>
          <a:p>
            <a:pPr marL="885179" lvl="1" indent="-442590" algn="l">
              <a:lnSpc>
                <a:spcPts val="5862"/>
              </a:lnSpc>
              <a:buFont typeface="Arial"/>
              <a:buChar char="•"/>
            </a:pPr>
            <a:r>
              <a:rPr lang="en-US" sz="4099" b="1" spc="40">
                <a:solidFill>
                  <a:srgbClr val="33333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Finances</a:t>
            </a:r>
          </a:p>
          <a:p>
            <a:pPr marL="885179" lvl="1" indent="-442590" algn="l">
              <a:lnSpc>
                <a:spcPts val="5862"/>
              </a:lnSpc>
              <a:buFont typeface="Arial"/>
              <a:buChar char="•"/>
            </a:pPr>
            <a:r>
              <a:rPr lang="en-US" sz="4099" b="1" spc="40">
                <a:solidFill>
                  <a:srgbClr val="33333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Mindset</a:t>
            </a:r>
          </a:p>
          <a:p>
            <a:pPr marL="885179" lvl="1" indent="-442590" algn="l">
              <a:lnSpc>
                <a:spcPts val="5862"/>
              </a:lnSpc>
              <a:buFont typeface="Arial"/>
              <a:buChar char="•"/>
            </a:pPr>
            <a:r>
              <a:rPr lang="en-US" sz="4099" b="1" spc="40">
                <a:solidFill>
                  <a:srgbClr val="33333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Stress Levels</a:t>
            </a:r>
          </a:p>
          <a:p>
            <a:pPr marL="885179" lvl="1" indent="-442590" algn="l">
              <a:lnSpc>
                <a:spcPts val="5862"/>
              </a:lnSpc>
              <a:buFont typeface="Arial"/>
              <a:buChar char="•"/>
            </a:pPr>
            <a:r>
              <a:rPr lang="en-US" sz="4099" b="1" spc="40">
                <a:solidFill>
                  <a:srgbClr val="33333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Relationships</a:t>
            </a:r>
          </a:p>
          <a:p>
            <a:pPr algn="l">
              <a:lnSpc>
                <a:spcPts val="9295"/>
              </a:lnSpc>
            </a:pPr>
            <a:endParaRPr lang="en-US" sz="4099" b="1" spc="40">
              <a:solidFill>
                <a:srgbClr val="33333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9295"/>
              </a:lnSpc>
            </a:pPr>
            <a:endParaRPr lang="en-US" sz="4099" b="1" spc="40">
              <a:solidFill>
                <a:srgbClr val="33333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9295"/>
              </a:lnSpc>
            </a:pPr>
            <a:endParaRPr lang="en-US" sz="4099" b="1" spc="40">
              <a:solidFill>
                <a:srgbClr val="33333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943620" y="5439109"/>
            <a:ext cx="3212404" cy="3819191"/>
          </a:xfrm>
          <a:custGeom>
            <a:avLst/>
            <a:gdLst/>
            <a:ahLst/>
            <a:cxnLst/>
            <a:rect l="l" t="t" r="r" b="b"/>
            <a:pathLst>
              <a:path w="3212404" h="3819191">
                <a:moveTo>
                  <a:pt x="0" y="0"/>
                </a:moveTo>
                <a:lnTo>
                  <a:pt x="3212404" y="0"/>
                </a:lnTo>
                <a:lnTo>
                  <a:pt x="3212404" y="3819191"/>
                </a:lnTo>
                <a:lnTo>
                  <a:pt x="0" y="3819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8694420"/>
            <a:ext cx="9042908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spc="297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WWW.FARMWELLHUB.IE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840344" y="962025"/>
            <a:ext cx="3418956" cy="1287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180"/>
              </a:lnSpc>
            </a:pPr>
            <a:r>
              <a:rPr lang="en-US" sz="3700" i="1" spc="443">
                <a:solidFill>
                  <a:srgbClr val="EFEFE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PILARS OF WELLBEING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2711821" y="-87612"/>
            <a:ext cx="5576179" cy="10462224"/>
          </a:xfrm>
          <a:prstGeom prst="rect">
            <a:avLst/>
          </a:prstGeom>
          <a:solidFill>
            <a:srgbClr val="009571"/>
          </a:solidFill>
        </p:spPr>
      </p:sp>
      <p:sp>
        <p:nvSpPr>
          <p:cNvPr id="3" name="Freeform 3"/>
          <p:cNvSpPr/>
          <p:nvPr/>
        </p:nvSpPr>
        <p:spPr>
          <a:xfrm>
            <a:off x="13840344" y="7821399"/>
            <a:ext cx="3672042" cy="1879392"/>
          </a:xfrm>
          <a:custGeom>
            <a:avLst/>
            <a:gdLst/>
            <a:ahLst/>
            <a:cxnLst/>
            <a:rect l="l" t="t" r="r" b="b"/>
            <a:pathLst>
              <a:path w="3672042" h="1879392">
                <a:moveTo>
                  <a:pt x="0" y="0"/>
                </a:moveTo>
                <a:lnTo>
                  <a:pt x="3672043" y="0"/>
                </a:lnTo>
                <a:lnTo>
                  <a:pt x="3672043" y="1879392"/>
                </a:lnTo>
                <a:lnTo>
                  <a:pt x="0" y="18793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496060"/>
            <a:ext cx="9500512" cy="3467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95"/>
              </a:lnSpc>
            </a:pPr>
            <a:r>
              <a:rPr lang="en-US" sz="6500" i="1" spc="65">
                <a:solidFill>
                  <a:srgbClr val="33333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 am I going to do to improve my wellbeing today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8694420"/>
            <a:ext cx="9042908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spc="297">
                <a:solidFill>
                  <a:srgbClr val="33333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WWW.FARMWELLHUB.IE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840344" y="962025"/>
            <a:ext cx="3418956" cy="1287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180"/>
              </a:lnSpc>
            </a:pPr>
            <a:r>
              <a:rPr lang="en-US" sz="3700" b="1" i="1" spc="443">
                <a:solidFill>
                  <a:srgbClr val="EFEFE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FOOD FOR THOUGHT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Microsoft Macintosh PowerPoint</Application>
  <PresentationFormat>Custom</PresentationFormat>
  <Paragraphs>160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Calibri</vt:lpstr>
      <vt:lpstr>Canva Sans Bold</vt:lpstr>
      <vt:lpstr>League Spartan</vt:lpstr>
      <vt:lpstr>Panton Bold</vt:lpstr>
      <vt:lpstr>Canva Sans</vt:lpstr>
      <vt:lpstr>Panton</vt:lpstr>
      <vt:lpstr>Glacial Indifference Bold</vt:lpstr>
      <vt:lpstr>Arial</vt:lpstr>
      <vt:lpstr>Glacial Indifference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Sleep &amp; our 3 Brains Webinar  2</dc:title>
  <cp:lastModifiedBy>Anne Marie Doran</cp:lastModifiedBy>
  <cp:revision>1</cp:revision>
  <dcterms:created xsi:type="dcterms:W3CDTF">2006-08-16T00:00:00Z</dcterms:created>
  <dcterms:modified xsi:type="dcterms:W3CDTF">2024-10-31T09:16:01Z</dcterms:modified>
  <dc:identifier>DAGVDf0Rh_M</dc:identifier>
</cp:coreProperties>
</file>